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89" r:id="rId5"/>
    <p:sldId id="313" r:id="rId6"/>
    <p:sldId id="292" r:id="rId7"/>
    <p:sldId id="308" r:id="rId8"/>
    <p:sldId id="270" r:id="rId9"/>
    <p:sldId id="293" r:id="rId10"/>
    <p:sldId id="294" r:id="rId11"/>
    <p:sldId id="295" r:id="rId12"/>
    <p:sldId id="310" r:id="rId13"/>
    <p:sldId id="297" r:id="rId14"/>
    <p:sldId id="298" r:id="rId15"/>
    <p:sldId id="287" r:id="rId16"/>
    <p:sldId id="300" r:id="rId17"/>
    <p:sldId id="301" r:id="rId18"/>
    <p:sldId id="303" r:id="rId19"/>
    <p:sldId id="306" r:id="rId20"/>
    <p:sldId id="305" r:id="rId21"/>
    <p:sldId id="304" r:id="rId22"/>
    <p:sldId id="314" r:id="rId23"/>
    <p:sldId id="311" r:id="rId24"/>
    <p:sldId id="312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FFFFFF"/>
    <a:srgbClr val="A50021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74" autoAdjust="0"/>
  </p:normalViewPr>
  <p:slideViewPr>
    <p:cSldViewPr snapToGrid="0">
      <p:cViewPr varScale="1">
        <p:scale>
          <a:sx n="63" d="100"/>
          <a:sy n="63" d="100"/>
        </p:scale>
        <p:origin x="804" y="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C4219-8B98-4A36-8577-BF9FD52F1AE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</dgm:pt>
    <dgm:pt modelId="{FAC6C321-BEC7-42C1-B40D-7118C97CF8DA}">
      <dgm:prSet phldrT="[Text]" custT="1"/>
      <dgm:spPr/>
      <dgm:t>
        <a:bodyPr/>
        <a:lstStyle/>
        <a:p>
          <a:r>
            <a:rPr lang="en-IN" sz="2400" b="1" dirty="0"/>
            <a:t>SPLIT DATA</a:t>
          </a:r>
        </a:p>
      </dgm:t>
    </dgm:pt>
    <dgm:pt modelId="{EABDF5D7-CBCB-446E-869B-021FCC61F47B}" type="parTrans" cxnId="{D6F29A23-1784-4C2D-B786-52BB00E9EA78}">
      <dgm:prSet/>
      <dgm:spPr/>
      <dgm:t>
        <a:bodyPr/>
        <a:lstStyle/>
        <a:p>
          <a:endParaRPr lang="en-IN"/>
        </a:p>
      </dgm:t>
    </dgm:pt>
    <dgm:pt modelId="{84D91FB4-50B9-4CA8-878D-42C1AE61A225}" type="sibTrans" cxnId="{D6F29A23-1784-4C2D-B786-52BB00E9EA78}">
      <dgm:prSet/>
      <dgm:spPr/>
      <dgm:t>
        <a:bodyPr/>
        <a:lstStyle/>
        <a:p>
          <a:endParaRPr lang="en-IN"/>
        </a:p>
      </dgm:t>
    </dgm:pt>
    <dgm:pt modelId="{7826F4E8-059F-4589-A220-E65A3B9FFE1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FANTASY POINTS SYSTEM</a:t>
          </a:r>
          <a:endParaRPr lang="en-IN" sz="2400" dirty="0"/>
        </a:p>
      </dgm:t>
    </dgm:pt>
    <dgm:pt modelId="{DB53EDC1-1259-4296-8F11-BB5B32682856}" type="parTrans" cxnId="{5CFE5550-4E19-4372-A152-1BF6106496BE}">
      <dgm:prSet/>
      <dgm:spPr/>
      <dgm:t>
        <a:bodyPr/>
        <a:lstStyle/>
        <a:p>
          <a:endParaRPr lang="en-IN"/>
        </a:p>
      </dgm:t>
    </dgm:pt>
    <dgm:pt modelId="{DEA0CD8D-9A1C-4BEC-A2F6-8E00B689C8B8}" type="sibTrans" cxnId="{5CFE5550-4E19-4372-A152-1BF6106496BE}">
      <dgm:prSet/>
      <dgm:spPr/>
      <dgm:t>
        <a:bodyPr/>
        <a:lstStyle/>
        <a:p>
          <a:endParaRPr lang="en-IN"/>
        </a:p>
      </dgm:t>
    </dgm:pt>
    <dgm:pt modelId="{B25BE134-6DD9-46CB-80DA-FADE2E5AFCC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BALL BY BALL PERFORMANCE OF MATCH </a:t>
          </a:r>
        </a:p>
      </dgm:t>
    </dgm:pt>
    <dgm:pt modelId="{8ED72DC6-0D6E-4AE4-BDE3-4220CD48844D}" type="parTrans" cxnId="{9FC6590C-8BA7-4681-85DE-FB5AF5C580CB}">
      <dgm:prSet/>
      <dgm:spPr/>
      <dgm:t>
        <a:bodyPr/>
        <a:lstStyle/>
        <a:p>
          <a:endParaRPr lang="en-IN"/>
        </a:p>
      </dgm:t>
    </dgm:pt>
    <dgm:pt modelId="{EEC90464-55CB-4533-8661-A818064EC350}" type="sibTrans" cxnId="{9FC6590C-8BA7-4681-85DE-FB5AF5C580CB}">
      <dgm:prSet/>
      <dgm:spPr/>
      <dgm:t>
        <a:bodyPr/>
        <a:lstStyle/>
        <a:p>
          <a:endParaRPr lang="en-IN"/>
        </a:p>
      </dgm:t>
    </dgm:pt>
    <dgm:pt modelId="{95D2C689-4C34-41DB-8D0C-061EA01DE2C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INDIVIDUAL PERFORMANCE AT THE END OF MATCH</a:t>
          </a:r>
          <a:endParaRPr lang="en-IN" sz="2400" dirty="0"/>
        </a:p>
      </dgm:t>
    </dgm:pt>
    <dgm:pt modelId="{9E88232E-A86B-4CE3-8C0A-EF0FC309C9B1}" type="parTrans" cxnId="{E3E040E9-CD59-4AA0-88D5-D73C0948A1D1}">
      <dgm:prSet/>
      <dgm:spPr/>
      <dgm:t>
        <a:bodyPr/>
        <a:lstStyle/>
        <a:p>
          <a:endParaRPr lang="en-IN"/>
        </a:p>
      </dgm:t>
    </dgm:pt>
    <dgm:pt modelId="{E62D704F-E40A-49B8-958C-BCF42A24432D}" type="sibTrans" cxnId="{E3E040E9-CD59-4AA0-88D5-D73C0948A1D1}">
      <dgm:prSet/>
      <dgm:spPr/>
      <dgm:t>
        <a:bodyPr/>
        <a:lstStyle/>
        <a:p>
          <a:endParaRPr lang="en-IN"/>
        </a:p>
      </dgm:t>
    </dgm:pt>
    <dgm:pt modelId="{51AC1328-9A3D-4D54-8113-8EC5B7F8F73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AVERAGE PERFORMANCE</a:t>
          </a:r>
          <a:endParaRPr lang="en-IN" sz="2400" dirty="0"/>
        </a:p>
      </dgm:t>
    </dgm:pt>
    <dgm:pt modelId="{709AEADB-FB6B-43DE-8E1A-99C8552D02F3}" type="parTrans" cxnId="{7D6A906C-E187-4127-9DDB-FD0727EF53B1}">
      <dgm:prSet/>
      <dgm:spPr/>
      <dgm:t>
        <a:bodyPr/>
        <a:lstStyle/>
        <a:p>
          <a:endParaRPr lang="en-IN"/>
        </a:p>
      </dgm:t>
    </dgm:pt>
    <dgm:pt modelId="{6623D4E4-3B2D-4EBD-AD08-F26E92806890}" type="sibTrans" cxnId="{7D6A906C-E187-4127-9DDB-FD0727EF53B1}">
      <dgm:prSet/>
      <dgm:spPr/>
      <dgm:t>
        <a:bodyPr/>
        <a:lstStyle/>
        <a:p>
          <a:endParaRPr lang="en-IN"/>
        </a:p>
      </dgm:t>
    </dgm:pt>
    <dgm:pt modelId="{84588490-71BC-4C60-AA71-47E767BAB9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PLAYER’S  ROLLING AVERAGE PERFORMANCE</a:t>
          </a:r>
          <a:endParaRPr lang="en-IN" sz="2400" dirty="0"/>
        </a:p>
      </dgm:t>
    </dgm:pt>
    <dgm:pt modelId="{489179A1-49D3-470B-B0F0-AE830245AD7E}" type="parTrans" cxnId="{980A1C7C-2D20-42B4-90EA-D1E0363A69FB}">
      <dgm:prSet/>
      <dgm:spPr/>
      <dgm:t>
        <a:bodyPr/>
        <a:lstStyle/>
        <a:p>
          <a:endParaRPr lang="en-IN"/>
        </a:p>
      </dgm:t>
    </dgm:pt>
    <dgm:pt modelId="{BCB33080-06BC-4C01-82DA-13FFA8AF04EB}" type="sibTrans" cxnId="{980A1C7C-2D20-42B4-90EA-D1E0363A69FB}">
      <dgm:prSet/>
      <dgm:spPr/>
      <dgm:t>
        <a:bodyPr/>
        <a:lstStyle/>
        <a:p>
          <a:endParaRPr lang="en-IN"/>
        </a:p>
      </dgm:t>
    </dgm:pt>
    <dgm:pt modelId="{F9520902-6F78-4FF6-8318-150BB091AAB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PREPARE  ML  DATASET</a:t>
          </a:r>
          <a:endParaRPr lang="en-IN" sz="2400" dirty="0"/>
        </a:p>
      </dgm:t>
    </dgm:pt>
    <dgm:pt modelId="{620097F2-7D41-4FEE-B582-54DEC919B1B1}" type="parTrans" cxnId="{1119F7A3-DC35-4701-9704-7FAD7E7828D7}">
      <dgm:prSet/>
      <dgm:spPr/>
      <dgm:t>
        <a:bodyPr/>
        <a:lstStyle/>
        <a:p>
          <a:endParaRPr lang="en-IN"/>
        </a:p>
      </dgm:t>
    </dgm:pt>
    <dgm:pt modelId="{1C6B2970-99DC-4F62-B8EE-3FD880B4CA9F}" type="sibTrans" cxnId="{1119F7A3-DC35-4701-9704-7FAD7E7828D7}">
      <dgm:prSet/>
      <dgm:spPr/>
      <dgm:t>
        <a:bodyPr/>
        <a:lstStyle/>
        <a:p>
          <a:endParaRPr lang="en-IN"/>
        </a:p>
      </dgm:t>
    </dgm:pt>
    <dgm:pt modelId="{4A1207F8-79BE-40A6-B405-5A86B2358203}" type="pres">
      <dgm:prSet presAssocID="{CFFC4219-8B98-4A36-8577-BF9FD52F1AEF}" presName="Name0" presStyleCnt="0">
        <dgm:presLayoutVars>
          <dgm:dir/>
          <dgm:animLvl val="lvl"/>
          <dgm:resizeHandles val="exact"/>
        </dgm:presLayoutVars>
      </dgm:prSet>
      <dgm:spPr/>
    </dgm:pt>
    <dgm:pt modelId="{ECAD0FBB-E233-4EEC-A24F-19FC2EDE6E22}" type="pres">
      <dgm:prSet presAssocID="{F9520902-6F78-4FF6-8318-150BB091AAB6}" presName="boxAndChildren" presStyleCnt="0"/>
      <dgm:spPr/>
    </dgm:pt>
    <dgm:pt modelId="{CCCA956A-976F-47AC-9123-A35681DDEB83}" type="pres">
      <dgm:prSet presAssocID="{F9520902-6F78-4FF6-8318-150BB091AAB6}" presName="parentTextBox" presStyleLbl="node1" presStyleIdx="0" presStyleCnt="7"/>
      <dgm:spPr/>
    </dgm:pt>
    <dgm:pt modelId="{A5726EDD-A880-4584-BBA6-679100C178FE}" type="pres">
      <dgm:prSet presAssocID="{BCB33080-06BC-4C01-82DA-13FFA8AF04EB}" presName="sp" presStyleCnt="0"/>
      <dgm:spPr/>
    </dgm:pt>
    <dgm:pt modelId="{1CE43FE9-23EB-4D99-85C5-0F061E432B14}" type="pres">
      <dgm:prSet presAssocID="{84588490-71BC-4C60-AA71-47E767BAB9CF}" presName="arrowAndChildren" presStyleCnt="0"/>
      <dgm:spPr/>
    </dgm:pt>
    <dgm:pt modelId="{E0CBA7EF-693D-4ACA-932F-CA939E0E96A3}" type="pres">
      <dgm:prSet presAssocID="{84588490-71BC-4C60-AA71-47E767BAB9CF}" presName="parentTextArrow" presStyleLbl="node1" presStyleIdx="1" presStyleCnt="7"/>
      <dgm:spPr/>
    </dgm:pt>
    <dgm:pt modelId="{FE9A5AF5-4EC4-493F-AEC3-C99F1D724F4B}" type="pres">
      <dgm:prSet presAssocID="{6623D4E4-3B2D-4EBD-AD08-F26E92806890}" presName="sp" presStyleCnt="0"/>
      <dgm:spPr/>
    </dgm:pt>
    <dgm:pt modelId="{5FA6022A-9EFF-4012-9198-981DA02C2EE3}" type="pres">
      <dgm:prSet presAssocID="{51AC1328-9A3D-4D54-8113-8EC5B7F8F73A}" presName="arrowAndChildren" presStyleCnt="0"/>
      <dgm:spPr/>
    </dgm:pt>
    <dgm:pt modelId="{DBC085F0-E710-4DA8-9C23-656B80C71BF8}" type="pres">
      <dgm:prSet presAssocID="{51AC1328-9A3D-4D54-8113-8EC5B7F8F73A}" presName="parentTextArrow" presStyleLbl="node1" presStyleIdx="2" presStyleCnt="7"/>
      <dgm:spPr/>
    </dgm:pt>
    <dgm:pt modelId="{3DA0D9BF-2796-47A8-9A00-5A1D11A0A499}" type="pres">
      <dgm:prSet presAssocID="{E62D704F-E40A-49B8-958C-BCF42A24432D}" presName="sp" presStyleCnt="0"/>
      <dgm:spPr/>
    </dgm:pt>
    <dgm:pt modelId="{ECB95754-DFF1-41E9-BED0-31C8913EF770}" type="pres">
      <dgm:prSet presAssocID="{95D2C689-4C34-41DB-8D0C-061EA01DE2C8}" presName="arrowAndChildren" presStyleCnt="0"/>
      <dgm:spPr/>
    </dgm:pt>
    <dgm:pt modelId="{D6615DFC-5585-470D-90DE-C5AB0312F819}" type="pres">
      <dgm:prSet presAssocID="{95D2C689-4C34-41DB-8D0C-061EA01DE2C8}" presName="parentTextArrow" presStyleLbl="node1" presStyleIdx="3" presStyleCnt="7"/>
      <dgm:spPr/>
    </dgm:pt>
    <dgm:pt modelId="{D98342FA-950A-4C46-9D42-A97E755FEBE7}" type="pres">
      <dgm:prSet presAssocID="{EEC90464-55CB-4533-8661-A818064EC350}" presName="sp" presStyleCnt="0"/>
      <dgm:spPr/>
    </dgm:pt>
    <dgm:pt modelId="{4EDCB189-9CF0-4AB6-A40A-6193B9AA80D7}" type="pres">
      <dgm:prSet presAssocID="{B25BE134-6DD9-46CB-80DA-FADE2E5AFCC0}" presName="arrowAndChildren" presStyleCnt="0"/>
      <dgm:spPr/>
    </dgm:pt>
    <dgm:pt modelId="{C057DE5D-1036-456C-BEC7-76A5938EEC72}" type="pres">
      <dgm:prSet presAssocID="{B25BE134-6DD9-46CB-80DA-FADE2E5AFCC0}" presName="parentTextArrow" presStyleLbl="node1" presStyleIdx="4" presStyleCnt="7"/>
      <dgm:spPr/>
    </dgm:pt>
    <dgm:pt modelId="{F089EDF8-0A0C-46F5-9022-611DCE286D30}" type="pres">
      <dgm:prSet presAssocID="{DEA0CD8D-9A1C-4BEC-A2F6-8E00B689C8B8}" presName="sp" presStyleCnt="0"/>
      <dgm:spPr/>
    </dgm:pt>
    <dgm:pt modelId="{F7F0B524-C62B-4415-A1C1-7CFEDEBAAA86}" type="pres">
      <dgm:prSet presAssocID="{7826F4E8-059F-4589-A220-E65A3B9FFE1D}" presName="arrowAndChildren" presStyleCnt="0"/>
      <dgm:spPr/>
    </dgm:pt>
    <dgm:pt modelId="{0AE1D5D9-70D4-44EA-AACD-C71B62868704}" type="pres">
      <dgm:prSet presAssocID="{7826F4E8-059F-4589-A220-E65A3B9FFE1D}" presName="parentTextArrow" presStyleLbl="node1" presStyleIdx="5" presStyleCnt="7"/>
      <dgm:spPr/>
    </dgm:pt>
    <dgm:pt modelId="{D8AF2D6B-48E5-41F8-A091-05E0834792B4}" type="pres">
      <dgm:prSet presAssocID="{84D91FB4-50B9-4CA8-878D-42C1AE61A225}" presName="sp" presStyleCnt="0"/>
      <dgm:spPr/>
    </dgm:pt>
    <dgm:pt modelId="{0D2EB70E-06A5-4624-AAA2-CCE47E597951}" type="pres">
      <dgm:prSet presAssocID="{FAC6C321-BEC7-42C1-B40D-7118C97CF8DA}" presName="arrowAndChildren" presStyleCnt="0"/>
      <dgm:spPr/>
    </dgm:pt>
    <dgm:pt modelId="{BADDFEF2-DB16-497D-B9B8-1108EA5E2060}" type="pres">
      <dgm:prSet presAssocID="{FAC6C321-BEC7-42C1-B40D-7118C97CF8DA}" presName="parentTextArrow" presStyleLbl="node1" presStyleIdx="6" presStyleCnt="7"/>
      <dgm:spPr/>
    </dgm:pt>
  </dgm:ptLst>
  <dgm:cxnLst>
    <dgm:cxn modelId="{9FC6590C-8BA7-4681-85DE-FB5AF5C580CB}" srcId="{CFFC4219-8B98-4A36-8577-BF9FD52F1AEF}" destId="{B25BE134-6DD9-46CB-80DA-FADE2E5AFCC0}" srcOrd="2" destOrd="0" parTransId="{8ED72DC6-0D6E-4AE4-BDE3-4220CD48844D}" sibTransId="{EEC90464-55CB-4533-8661-A818064EC350}"/>
    <dgm:cxn modelId="{D6F29A23-1784-4C2D-B786-52BB00E9EA78}" srcId="{CFFC4219-8B98-4A36-8577-BF9FD52F1AEF}" destId="{FAC6C321-BEC7-42C1-B40D-7118C97CF8DA}" srcOrd="0" destOrd="0" parTransId="{EABDF5D7-CBCB-446E-869B-021FCC61F47B}" sibTransId="{84D91FB4-50B9-4CA8-878D-42C1AE61A225}"/>
    <dgm:cxn modelId="{E63DFC65-88EC-4206-A9D5-A521DEE450FA}" type="presOf" srcId="{B25BE134-6DD9-46CB-80DA-FADE2E5AFCC0}" destId="{C057DE5D-1036-456C-BEC7-76A5938EEC72}" srcOrd="0" destOrd="0" presId="urn:microsoft.com/office/officeart/2005/8/layout/process4"/>
    <dgm:cxn modelId="{7D6A906C-E187-4127-9DDB-FD0727EF53B1}" srcId="{CFFC4219-8B98-4A36-8577-BF9FD52F1AEF}" destId="{51AC1328-9A3D-4D54-8113-8EC5B7F8F73A}" srcOrd="4" destOrd="0" parTransId="{709AEADB-FB6B-43DE-8E1A-99C8552D02F3}" sibTransId="{6623D4E4-3B2D-4EBD-AD08-F26E92806890}"/>
    <dgm:cxn modelId="{5CFE5550-4E19-4372-A152-1BF6106496BE}" srcId="{CFFC4219-8B98-4A36-8577-BF9FD52F1AEF}" destId="{7826F4E8-059F-4589-A220-E65A3B9FFE1D}" srcOrd="1" destOrd="0" parTransId="{DB53EDC1-1259-4296-8F11-BB5B32682856}" sibTransId="{DEA0CD8D-9A1C-4BEC-A2F6-8E00B689C8B8}"/>
    <dgm:cxn modelId="{81FE7457-CC67-488B-B665-672513E8C1D1}" type="presOf" srcId="{51AC1328-9A3D-4D54-8113-8EC5B7F8F73A}" destId="{DBC085F0-E710-4DA8-9C23-656B80C71BF8}" srcOrd="0" destOrd="0" presId="urn:microsoft.com/office/officeart/2005/8/layout/process4"/>
    <dgm:cxn modelId="{980A1C7C-2D20-42B4-90EA-D1E0363A69FB}" srcId="{CFFC4219-8B98-4A36-8577-BF9FD52F1AEF}" destId="{84588490-71BC-4C60-AA71-47E767BAB9CF}" srcOrd="5" destOrd="0" parTransId="{489179A1-49D3-470B-B0F0-AE830245AD7E}" sibTransId="{BCB33080-06BC-4C01-82DA-13FFA8AF04EB}"/>
    <dgm:cxn modelId="{4FCC6C83-4BC2-4C19-8F0E-442AF040A3CA}" type="presOf" srcId="{CFFC4219-8B98-4A36-8577-BF9FD52F1AEF}" destId="{4A1207F8-79BE-40A6-B405-5A86B2358203}" srcOrd="0" destOrd="0" presId="urn:microsoft.com/office/officeart/2005/8/layout/process4"/>
    <dgm:cxn modelId="{7600AD9F-A3CE-476B-B21A-224E9ED6974D}" type="presOf" srcId="{84588490-71BC-4C60-AA71-47E767BAB9CF}" destId="{E0CBA7EF-693D-4ACA-932F-CA939E0E96A3}" srcOrd="0" destOrd="0" presId="urn:microsoft.com/office/officeart/2005/8/layout/process4"/>
    <dgm:cxn modelId="{1119F7A3-DC35-4701-9704-7FAD7E7828D7}" srcId="{CFFC4219-8B98-4A36-8577-BF9FD52F1AEF}" destId="{F9520902-6F78-4FF6-8318-150BB091AAB6}" srcOrd="6" destOrd="0" parTransId="{620097F2-7D41-4FEE-B582-54DEC919B1B1}" sibTransId="{1C6B2970-99DC-4F62-B8EE-3FD880B4CA9F}"/>
    <dgm:cxn modelId="{799F17A6-A7F6-4C38-901D-A03FC4AC1A07}" type="presOf" srcId="{F9520902-6F78-4FF6-8318-150BB091AAB6}" destId="{CCCA956A-976F-47AC-9123-A35681DDEB83}" srcOrd="0" destOrd="0" presId="urn:microsoft.com/office/officeart/2005/8/layout/process4"/>
    <dgm:cxn modelId="{ABA21CB3-3213-4622-B1C5-91533DFE2E8C}" type="presOf" srcId="{95D2C689-4C34-41DB-8D0C-061EA01DE2C8}" destId="{D6615DFC-5585-470D-90DE-C5AB0312F819}" srcOrd="0" destOrd="0" presId="urn:microsoft.com/office/officeart/2005/8/layout/process4"/>
    <dgm:cxn modelId="{A06087E8-BCFB-4C5A-A3CF-8BF1A0CB5029}" type="presOf" srcId="{7826F4E8-059F-4589-A220-E65A3B9FFE1D}" destId="{0AE1D5D9-70D4-44EA-AACD-C71B62868704}" srcOrd="0" destOrd="0" presId="urn:microsoft.com/office/officeart/2005/8/layout/process4"/>
    <dgm:cxn modelId="{E3E040E9-CD59-4AA0-88D5-D73C0948A1D1}" srcId="{CFFC4219-8B98-4A36-8577-BF9FD52F1AEF}" destId="{95D2C689-4C34-41DB-8D0C-061EA01DE2C8}" srcOrd="3" destOrd="0" parTransId="{9E88232E-A86B-4CE3-8C0A-EF0FC309C9B1}" sibTransId="{E62D704F-E40A-49B8-958C-BCF42A24432D}"/>
    <dgm:cxn modelId="{7C1864F0-10FD-46D4-A7CE-7BB04F612661}" type="presOf" srcId="{FAC6C321-BEC7-42C1-B40D-7118C97CF8DA}" destId="{BADDFEF2-DB16-497D-B9B8-1108EA5E2060}" srcOrd="0" destOrd="0" presId="urn:microsoft.com/office/officeart/2005/8/layout/process4"/>
    <dgm:cxn modelId="{E2434B83-C638-41CD-A948-2169204556CC}" type="presParOf" srcId="{4A1207F8-79BE-40A6-B405-5A86B2358203}" destId="{ECAD0FBB-E233-4EEC-A24F-19FC2EDE6E22}" srcOrd="0" destOrd="0" presId="urn:microsoft.com/office/officeart/2005/8/layout/process4"/>
    <dgm:cxn modelId="{4FE026ED-A5EB-48C8-A7D3-517678BAD130}" type="presParOf" srcId="{ECAD0FBB-E233-4EEC-A24F-19FC2EDE6E22}" destId="{CCCA956A-976F-47AC-9123-A35681DDEB83}" srcOrd="0" destOrd="0" presId="urn:microsoft.com/office/officeart/2005/8/layout/process4"/>
    <dgm:cxn modelId="{8B9A3FD0-2252-4A9E-A05C-4796E8399413}" type="presParOf" srcId="{4A1207F8-79BE-40A6-B405-5A86B2358203}" destId="{A5726EDD-A880-4584-BBA6-679100C178FE}" srcOrd="1" destOrd="0" presId="urn:microsoft.com/office/officeart/2005/8/layout/process4"/>
    <dgm:cxn modelId="{D0BBC704-FA0C-41E0-B35F-F46604A0CA74}" type="presParOf" srcId="{4A1207F8-79BE-40A6-B405-5A86B2358203}" destId="{1CE43FE9-23EB-4D99-85C5-0F061E432B14}" srcOrd="2" destOrd="0" presId="urn:microsoft.com/office/officeart/2005/8/layout/process4"/>
    <dgm:cxn modelId="{28C760A3-1603-4120-A3FA-877A43372A9C}" type="presParOf" srcId="{1CE43FE9-23EB-4D99-85C5-0F061E432B14}" destId="{E0CBA7EF-693D-4ACA-932F-CA939E0E96A3}" srcOrd="0" destOrd="0" presId="urn:microsoft.com/office/officeart/2005/8/layout/process4"/>
    <dgm:cxn modelId="{D0A603C8-4C8B-475D-BD29-0993E9D7D36C}" type="presParOf" srcId="{4A1207F8-79BE-40A6-B405-5A86B2358203}" destId="{FE9A5AF5-4EC4-493F-AEC3-C99F1D724F4B}" srcOrd="3" destOrd="0" presId="urn:microsoft.com/office/officeart/2005/8/layout/process4"/>
    <dgm:cxn modelId="{805E296B-51F1-4284-9A40-37293938D8F0}" type="presParOf" srcId="{4A1207F8-79BE-40A6-B405-5A86B2358203}" destId="{5FA6022A-9EFF-4012-9198-981DA02C2EE3}" srcOrd="4" destOrd="0" presId="urn:microsoft.com/office/officeart/2005/8/layout/process4"/>
    <dgm:cxn modelId="{A82AB131-34FD-46F3-A588-63E7511B802E}" type="presParOf" srcId="{5FA6022A-9EFF-4012-9198-981DA02C2EE3}" destId="{DBC085F0-E710-4DA8-9C23-656B80C71BF8}" srcOrd="0" destOrd="0" presId="urn:microsoft.com/office/officeart/2005/8/layout/process4"/>
    <dgm:cxn modelId="{4BCB96B0-BB84-4B6F-BF6C-057D8BB9DAD0}" type="presParOf" srcId="{4A1207F8-79BE-40A6-B405-5A86B2358203}" destId="{3DA0D9BF-2796-47A8-9A00-5A1D11A0A499}" srcOrd="5" destOrd="0" presId="urn:microsoft.com/office/officeart/2005/8/layout/process4"/>
    <dgm:cxn modelId="{CF4FCFF1-362E-4577-AD6C-A98ABEFA3994}" type="presParOf" srcId="{4A1207F8-79BE-40A6-B405-5A86B2358203}" destId="{ECB95754-DFF1-41E9-BED0-31C8913EF770}" srcOrd="6" destOrd="0" presId="urn:microsoft.com/office/officeart/2005/8/layout/process4"/>
    <dgm:cxn modelId="{BD3C50A4-2D01-4687-870A-CB7BAF6A6D8B}" type="presParOf" srcId="{ECB95754-DFF1-41E9-BED0-31C8913EF770}" destId="{D6615DFC-5585-470D-90DE-C5AB0312F819}" srcOrd="0" destOrd="0" presId="urn:microsoft.com/office/officeart/2005/8/layout/process4"/>
    <dgm:cxn modelId="{AB9F4A76-7023-4BCA-B933-48DA9CF18EDF}" type="presParOf" srcId="{4A1207F8-79BE-40A6-B405-5A86B2358203}" destId="{D98342FA-950A-4C46-9D42-A97E755FEBE7}" srcOrd="7" destOrd="0" presId="urn:microsoft.com/office/officeart/2005/8/layout/process4"/>
    <dgm:cxn modelId="{CA9218C9-0766-4C44-BE11-FD25D11580E7}" type="presParOf" srcId="{4A1207F8-79BE-40A6-B405-5A86B2358203}" destId="{4EDCB189-9CF0-4AB6-A40A-6193B9AA80D7}" srcOrd="8" destOrd="0" presId="urn:microsoft.com/office/officeart/2005/8/layout/process4"/>
    <dgm:cxn modelId="{9420788F-8413-4664-8856-565360BD0604}" type="presParOf" srcId="{4EDCB189-9CF0-4AB6-A40A-6193B9AA80D7}" destId="{C057DE5D-1036-456C-BEC7-76A5938EEC72}" srcOrd="0" destOrd="0" presId="urn:microsoft.com/office/officeart/2005/8/layout/process4"/>
    <dgm:cxn modelId="{5F7BF0B3-1A7B-4717-A5F8-13D528496022}" type="presParOf" srcId="{4A1207F8-79BE-40A6-B405-5A86B2358203}" destId="{F089EDF8-0A0C-46F5-9022-611DCE286D30}" srcOrd="9" destOrd="0" presId="urn:microsoft.com/office/officeart/2005/8/layout/process4"/>
    <dgm:cxn modelId="{A3AD5BB3-EBE5-4AFC-A159-3D3C6578E749}" type="presParOf" srcId="{4A1207F8-79BE-40A6-B405-5A86B2358203}" destId="{F7F0B524-C62B-4415-A1C1-7CFEDEBAAA86}" srcOrd="10" destOrd="0" presId="urn:microsoft.com/office/officeart/2005/8/layout/process4"/>
    <dgm:cxn modelId="{1D301A52-A763-46FF-ADF5-21D3F331681F}" type="presParOf" srcId="{F7F0B524-C62B-4415-A1C1-7CFEDEBAAA86}" destId="{0AE1D5D9-70D4-44EA-AACD-C71B62868704}" srcOrd="0" destOrd="0" presId="urn:microsoft.com/office/officeart/2005/8/layout/process4"/>
    <dgm:cxn modelId="{8EC3AC4F-60D7-4004-B8F2-B1E3C2F7AC81}" type="presParOf" srcId="{4A1207F8-79BE-40A6-B405-5A86B2358203}" destId="{D8AF2D6B-48E5-41F8-A091-05E0834792B4}" srcOrd="11" destOrd="0" presId="urn:microsoft.com/office/officeart/2005/8/layout/process4"/>
    <dgm:cxn modelId="{C4958727-D84A-4BCC-BFA4-3726C85F8413}" type="presParOf" srcId="{4A1207F8-79BE-40A6-B405-5A86B2358203}" destId="{0D2EB70E-06A5-4624-AAA2-CCE47E597951}" srcOrd="12" destOrd="0" presId="urn:microsoft.com/office/officeart/2005/8/layout/process4"/>
    <dgm:cxn modelId="{63627B25-3284-4DDD-8096-62CFF89ACE68}" type="presParOf" srcId="{0D2EB70E-06A5-4624-AAA2-CCE47E597951}" destId="{BADDFEF2-DB16-497D-B9B8-1108EA5E206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E8969-12B0-493B-A532-C5E2A6714EDC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716DC13-2F00-4758-9CE6-7CC771B68840}">
      <dgm:prSet phldrT="[Text]" custT="1"/>
      <dgm:spPr/>
      <dgm:t>
        <a:bodyPr/>
        <a:lstStyle/>
        <a:p>
          <a:r>
            <a:rPr lang="en-IN" sz="2400" b="1" dirty="0"/>
            <a:t>NUMBER OF SEASONS</a:t>
          </a:r>
        </a:p>
      </dgm:t>
    </dgm:pt>
    <dgm:pt modelId="{75FF434F-A1D9-4BFC-80ED-7CB75AE23BC0}" type="parTrans" cxnId="{1FB6C645-367A-43C9-88A5-DBD402036ED3}">
      <dgm:prSet/>
      <dgm:spPr/>
      <dgm:t>
        <a:bodyPr/>
        <a:lstStyle/>
        <a:p>
          <a:endParaRPr lang="en-IN"/>
        </a:p>
      </dgm:t>
    </dgm:pt>
    <dgm:pt modelId="{C15F7574-6F42-4C9B-89EE-5903FEBC43DD}" type="sibTrans" cxnId="{1FB6C645-367A-43C9-88A5-DBD402036ED3}">
      <dgm:prSet/>
      <dgm:spPr/>
      <dgm:t>
        <a:bodyPr/>
        <a:lstStyle/>
        <a:p>
          <a:endParaRPr lang="en-IN"/>
        </a:p>
      </dgm:t>
    </dgm:pt>
    <dgm:pt modelId="{6DB5E68C-D797-431C-82C3-B6507D0A5F37}">
      <dgm:prSet phldrT="[Text]" custT="1"/>
      <dgm:spPr/>
      <dgm:t>
        <a:bodyPr/>
        <a:lstStyle/>
        <a:p>
          <a:r>
            <a:rPr lang="en-IN" sz="2400" b="1" dirty="0"/>
            <a:t>NUMBER OF MATCHES</a:t>
          </a:r>
        </a:p>
      </dgm:t>
    </dgm:pt>
    <dgm:pt modelId="{DE12E307-4B5E-4F59-81F9-BBB54A127E1B}" type="parTrans" cxnId="{40AF1BDC-8C1F-45AC-BCEF-77FF2AB63D68}">
      <dgm:prSet/>
      <dgm:spPr/>
      <dgm:t>
        <a:bodyPr/>
        <a:lstStyle/>
        <a:p>
          <a:endParaRPr lang="en-IN"/>
        </a:p>
      </dgm:t>
    </dgm:pt>
    <dgm:pt modelId="{9BC8E6EC-1770-4C7C-B2CC-C087EE9C0091}" type="sibTrans" cxnId="{40AF1BDC-8C1F-45AC-BCEF-77FF2AB63D68}">
      <dgm:prSet/>
      <dgm:spPr/>
      <dgm:t>
        <a:bodyPr/>
        <a:lstStyle/>
        <a:p>
          <a:endParaRPr lang="en-IN"/>
        </a:p>
      </dgm:t>
    </dgm:pt>
    <dgm:pt modelId="{FE94D006-4610-4EB1-A4B5-0D31010AFB70}">
      <dgm:prSet phldrT="[Text]" custT="1"/>
      <dgm:spPr/>
      <dgm:t>
        <a:bodyPr/>
        <a:lstStyle/>
        <a:p>
          <a:r>
            <a:rPr lang="en-IN" sz="2400" b="1" dirty="0"/>
            <a:t>TOTAL NUMBER OF RECORDS</a:t>
          </a:r>
        </a:p>
      </dgm:t>
    </dgm:pt>
    <dgm:pt modelId="{8E2CCBCD-E99D-4232-A050-C17F283203A2}" type="parTrans" cxnId="{A42461E0-4802-4236-B8AA-C3FB466911FD}">
      <dgm:prSet/>
      <dgm:spPr/>
      <dgm:t>
        <a:bodyPr/>
        <a:lstStyle/>
        <a:p>
          <a:endParaRPr lang="en-IN"/>
        </a:p>
      </dgm:t>
    </dgm:pt>
    <dgm:pt modelId="{E6DC5C0C-B4A7-46EF-874E-11C9044291DB}" type="sibTrans" cxnId="{A42461E0-4802-4236-B8AA-C3FB466911FD}">
      <dgm:prSet/>
      <dgm:spPr/>
      <dgm:t>
        <a:bodyPr/>
        <a:lstStyle/>
        <a:p>
          <a:endParaRPr lang="en-IN"/>
        </a:p>
      </dgm:t>
    </dgm:pt>
    <dgm:pt modelId="{04B64D9D-9C78-41C8-BA8A-34A2B37B5155}">
      <dgm:prSet phldrT="[Text]" custT="1"/>
      <dgm:spPr/>
      <dgm:t>
        <a:bodyPr/>
        <a:lstStyle/>
        <a:p>
          <a:r>
            <a:rPr lang="en-IN" sz="2400" b="1" dirty="0"/>
            <a:t>PROCESSED DATASET FOR ML ALGORITHM</a:t>
          </a:r>
        </a:p>
      </dgm:t>
    </dgm:pt>
    <dgm:pt modelId="{95C94343-EDEC-44A7-9995-E03158711254}" type="parTrans" cxnId="{118581A5-3B4B-4443-82D2-32D5C40BB88C}">
      <dgm:prSet/>
      <dgm:spPr/>
      <dgm:t>
        <a:bodyPr/>
        <a:lstStyle/>
        <a:p>
          <a:endParaRPr lang="en-IN"/>
        </a:p>
      </dgm:t>
    </dgm:pt>
    <dgm:pt modelId="{5E7719FE-145A-47B3-860D-31BE8C09473A}" type="sibTrans" cxnId="{118581A5-3B4B-4443-82D2-32D5C40BB88C}">
      <dgm:prSet/>
      <dgm:spPr/>
      <dgm:t>
        <a:bodyPr/>
        <a:lstStyle/>
        <a:p>
          <a:endParaRPr lang="en-IN"/>
        </a:p>
      </dgm:t>
    </dgm:pt>
    <dgm:pt modelId="{1F5AEB5B-CC18-43BD-BEC1-1F4B786365B4}" type="pres">
      <dgm:prSet presAssocID="{46FE8969-12B0-493B-A532-C5E2A6714EDC}" presName="linear" presStyleCnt="0">
        <dgm:presLayoutVars>
          <dgm:dir/>
          <dgm:resizeHandles val="exact"/>
        </dgm:presLayoutVars>
      </dgm:prSet>
      <dgm:spPr/>
    </dgm:pt>
    <dgm:pt modelId="{3F62AFF6-1EC7-4900-B9B2-DF0E6C8A7B2E}" type="pres">
      <dgm:prSet presAssocID="{6716DC13-2F00-4758-9CE6-7CC771B68840}" presName="comp" presStyleCnt="0"/>
      <dgm:spPr/>
    </dgm:pt>
    <dgm:pt modelId="{BF6A5078-D5F8-41C8-AE01-64277D0861BF}" type="pres">
      <dgm:prSet presAssocID="{6716DC13-2F00-4758-9CE6-7CC771B68840}" presName="box" presStyleLbl="node1" presStyleIdx="0" presStyleCnt="4"/>
      <dgm:spPr/>
    </dgm:pt>
    <dgm:pt modelId="{93F1D613-008E-4849-AC26-3F768F417A62}" type="pres">
      <dgm:prSet presAssocID="{6716DC13-2F00-4758-9CE6-7CC771B68840}" presName="img" presStyleLbl="fgImgPlace1" presStyleIdx="0" presStyleCnt="4"/>
      <dgm:spPr>
        <a:solidFill>
          <a:schemeClr val="tx1">
            <a:lumMod val="95000"/>
          </a:schemeClr>
        </a:solidFill>
      </dgm:spPr>
    </dgm:pt>
    <dgm:pt modelId="{2661E025-A676-49B3-BBB8-A38E6C658CD5}" type="pres">
      <dgm:prSet presAssocID="{6716DC13-2F00-4758-9CE6-7CC771B68840}" presName="text" presStyleLbl="node1" presStyleIdx="0" presStyleCnt="4">
        <dgm:presLayoutVars>
          <dgm:bulletEnabled val="1"/>
        </dgm:presLayoutVars>
      </dgm:prSet>
      <dgm:spPr/>
    </dgm:pt>
    <dgm:pt modelId="{F99C6033-3247-4B00-BD32-996FC906E219}" type="pres">
      <dgm:prSet presAssocID="{C15F7574-6F42-4C9B-89EE-5903FEBC43DD}" presName="spacer" presStyleCnt="0"/>
      <dgm:spPr/>
    </dgm:pt>
    <dgm:pt modelId="{D7CF9B7F-7EC5-4190-9F02-FE146802026E}" type="pres">
      <dgm:prSet presAssocID="{6DB5E68C-D797-431C-82C3-B6507D0A5F37}" presName="comp" presStyleCnt="0"/>
      <dgm:spPr/>
    </dgm:pt>
    <dgm:pt modelId="{4224C249-40AC-4576-86FC-89AFC275C414}" type="pres">
      <dgm:prSet presAssocID="{6DB5E68C-D797-431C-82C3-B6507D0A5F37}" presName="box" presStyleLbl="node1" presStyleIdx="1" presStyleCnt="4"/>
      <dgm:spPr/>
    </dgm:pt>
    <dgm:pt modelId="{74EDDAA3-560F-4D63-84AE-DA71E927EB42}" type="pres">
      <dgm:prSet presAssocID="{6DB5E68C-D797-431C-82C3-B6507D0A5F37}" presName="img" presStyleLbl="fgImgPlace1" presStyleIdx="1" presStyleCnt="4"/>
      <dgm:spPr>
        <a:solidFill>
          <a:schemeClr val="tx1">
            <a:lumMod val="95000"/>
          </a:schemeClr>
        </a:solidFill>
      </dgm:spPr>
    </dgm:pt>
    <dgm:pt modelId="{D4FFA859-A58F-4687-8D74-6C4EFDF68BEC}" type="pres">
      <dgm:prSet presAssocID="{6DB5E68C-D797-431C-82C3-B6507D0A5F37}" presName="text" presStyleLbl="node1" presStyleIdx="1" presStyleCnt="4">
        <dgm:presLayoutVars>
          <dgm:bulletEnabled val="1"/>
        </dgm:presLayoutVars>
      </dgm:prSet>
      <dgm:spPr/>
    </dgm:pt>
    <dgm:pt modelId="{E7FFF65F-CF99-4A8F-B422-5F12338CD753}" type="pres">
      <dgm:prSet presAssocID="{9BC8E6EC-1770-4C7C-B2CC-C087EE9C0091}" presName="spacer" presStyleCnt="0"/>
      <dgm:spPr/>
    </dgm:pt>
    <dgm:pt modelId="{8364CD09-33F3-4A22-846D-A909FDF6208B}" type="pres">
      <dgm:prSet presAssocID="{FE94D006-4610-4EB1-A4B5-0D31010AFB70}" presName="comp" presStyleCnt="0"/>
      <dgm:spPr/>
    </dgm:pt>
    <dgm:pt modelId="{F3994ABA-E6B5-4E36-A57B-F45EF5CAEE77}" type="pres">
      <dgm:prSet presAssocID="{FE94D006-4610-4EB1-A4B5-0D31010AFB70}" presName="box" presStyleLbl="node1" presStyleIdx="2" presStyleCnt="4"/>
      <dgm:spPr/>
    </dgm:pt>
    <dgm:pt modelId="{7D4AB693-D0E5-4783-AB4D-2AE34AB253A5}" type="pres">
      <dgm:prSet presAssocID="{FE94D006-4610-4EB1-A4B5-0D31010AFB70}" presName="img" presStyleLbl="fgImgPlace1" presStyleIdx="2" presStyleCnt="4"/>
      <dgm:spPr>
        <a:solidFill>
          <a:schemeClr val="tx1">
            <a:lumMod val="95000"/>
          </a:schemeClr>
        </a:solidFill>
      </dgm:spPr>
    </dgm:pt>
    <dgm:pt modelId="{867F9BC3-6802-474D-92FF-46B4A050CF27}" type="pres">
      <dgm:prSet presAssocID="{FE94D006-4610-4EB1-A4B5-0D31010AFB70}" presName="text" presStyleLbl="node1" presStyleIdx="2" presStyleCnt="4">
        <dgm:presLayoutVars>
          <dgm:bulletEnabled val="1"/>
        </dgm:presLayoutVars>
      </dgm:prSet>
      <dgm:spPr/>
    </dgm:pt>
    <dgm:pt modelId="{FE2598FB-17E7-4C03-92BA-FF2E94DED960}" type="pres">
      <dgm:prSet presAssocID="{E6DC5C0C-B4A7-46EF-874E-11C9044291DB}" presName="spacer" presStyleCnt="0"/>
      <dgm:spPr/>
    </dgm:pt>
    <dgm:pt modelId="{B8B870E0-B9F3-4258-A9C8-5F66F359C872}" type="pres">
      <dgm:prSet presAssocID="{04B64D9D-9C78-41C8-BA8A-34A2B37B5155}" presName="comp" presStyleCnt="0"/>
      <dgm:spPr/>
    </dgm:pt>
    <dgm:pt modelId="{E6D35419-01F2-4C8C-8B63-2641E19CA19F}" type="pres">
      <dgm:prSet presAssocID="{04B64D9D-9C78-41C8-BA8A-34A2B37B5155}" presName="box" presStyleLbl="node1" presStyleIdx="3" presStyleCnt="4"/>
      <dgm:spPr/>
    </dgm:pt>
    <dgm:pt modelId="{E1D7154E-3625-4CDB-8C1A-B0B03346E22E}" type="pres">
      <dgm:prSet presAssocID="{04B64D9D-9C78-41C8-BA8A-34A2B37B5155}" presName="img" presStyleLbl="fgImgPlace1" presStyleIdx="3" presStyleCnt="4"/>
      <dgm:spPr>
        <a:solidFill>
          <a:schemeClr val="tx1">
            <a:lumMod val="95000"/>
          </a:schemeClr>
        </a:solidFill>
      </dgm:spPr>
    </dgm:pt>
    <dgm:pt modelId="{521A3D7E-0010-4EF8-87DC-3A7A057535F7}" type="pres">
      <dgm:prSet presAssocID="{04B64D9D-9C78-41C8-BA8A-34A2B37B5155}" presName="text" presStyleLbl="node1" presStyleIdx="3" presStyleCnt="4">
        <dgm:presLayoutVars>
          <dgm:bulletEnabled val="1"/>
        </dgm:presLayoutVars>
      </dgm:prSet>
      <dgm:spPr/>
    </dgm:pt>
  </dgm:ptLst>
  <dgm:cxnLst>
    <dgm:cxn modelId="{0DA7010D-E0EF-4A77-8906-AB2B8FE0FA3A}" type="presOf" srcId="{04B64D9D-9C78-41C8-BA8A-34A2B37B5155}" destId="{521A3D7E-0010-4EF8-87DC-3A7A057535F7}" srcOrd="1" destOrd="0" presId="urn:microsoft.com/office/officeart/2005/8/layout/vList4"/>
    <dgm:cxn modelId="{E3889340-B5F7-4460-8295-BD397AB464F5}" type="presOf" srcId="{FE94D006-4610-4EB1-A4B5-0D31010AFB70}" destId="{867F9BC3-6802-474D-92FF-46B4A050CF27}" srcOrd="1" destOrd="0" presId="urn:microsoft.com/office/officeart/2005/8/layout/vList4"/>
    <dgm:cxn modelId="{BD4B0341-02F6-45FF-B43D-E07C3F70DC2A}" type="presOf" srcId="{04B64D9D-9C78-41C8-BA8A-34A2B37B5155}" destId="{E6D35419-01F2-4C8C-8B63-2641E19CA19F}" srcOrd="0" destOrd="0" presId="urn:microsoft.com/office/officeart/2005/8/layout/vList4"/>
    <dgm:cxn modelId="{1FB6C645-367A-43C9-88A5-DBD402036ED3}" srcId="{46FE8969-12B0-493B-A532-C5E2A6714EDC}" destId="{6716DC13-2F00-4758-9CE6-7CC771B68840}" srcOrd="0" destOrd="0" parTransId="{75FF434F-A1D9-4BFC-80ED-7CB75AE23BC0}" sibTransId="{C15F7574-6F42-4C9B-89EE-5903FEBC43DD}"/>
    <dgm:cxn modelId="{74336B49-36C5-4BD5-B705-B712D38A557A}" type="presOf" srcId="{6DB5E68C-D797-431C-82C3-B6507D0A5F37}" destId="{4224C249-40AC-4576-86FC-89AFC275C414}" srcOrd="0" destOrd="0" presId="urn:microsoft.com/office/officeart/2005/8/layout/vList4"/>
    <dgm:cxn modelId="{D0793D7F-0DEE-44B3-A166-BE5CD66588F5}" type="presOf" srcId="{6DB5E68C-D797-431C-82C3-B6507D0A5F37}" destId="{D4FFA859-A58F-4687-8D74-6C4EFDF68BEC}" srcOrd="1" destOrd="0" presId="urn:microsoft.com/office/officeart/2005/8/layout/vList4"/>
    <dgm:cxn modelId="{1F1080A2-3B64-4B21-95DC-0751842F83C8}" type="presOf" srcId="{6716DC13-2F00-4758-9CE6-7CC771B68840}" destId="{2661E025-A676-49B3-BBB8-A38E6C658CD5}" srcOrd="1" destOrd="0" presId="urn:microsoft.com/office/officeart/2005/8/layout/vList4"/>
    <dgm:cxn modelId="{118581A5-3B4B-4443-82D2-32D5C40BB88C}" srcId="{46FE8969-12B0-493B-A532-C5E2A6714EDC}" destId="{04B64D9D-9C78-41C8-BA8A-34A2B37B5155}" srcOrd="3" destOrd="0" parTransId="{95C94343-EDEC-44A7-9995-E03158711254}" sibTransId="{5E7719FE-145A-47B3-860D-31BE8C09473A}"/>
    <dgm:cxn modelId="{CE965ACC-4B37-4973-BE99-EAE0BE9ACA75}" type="presOf" srcId="{46FE8969-12B0-493B-A532-C5E2A6714EDC}" destId="{1F5AEB5B-CC18-43BD-BEC1-1F4B786365B4}" srcOrd="0" destOrd="0" presId="urn:microsoft.com/office/officeart/2005/8/layout/vList4"/>
    <dgm:cxn modelId="{ECEE51D5-9903-4901-B3C0-BA79ACC30443}" type="presOf" srcId="{6716DC13-2F00-4758-9CE6-7CC771B68840}" destId="{BF6A5078-D5F8-41C8-AE01-64277D0861BF}" srcOrd="0" destOrd="0" presId="urn:microsoft.com/office/officeart/2005/8/layout/vList4"/>
    <dgm:cxn modelId="{40AF1BDC-8C1F-45AC-BCEF-77FF2AB63D68}" srcId="{46FE8969-12B0-493B-A532-C5E2A6714EDC}" destId="{6DB5E68C-D797-431C-82C3-B6507D0A5F37}" srcOrd="1" destOrd="0" parTransId="{DE12E307-4B5E-4F59-81F9-BBB54A127E1B}" sibTransId="{9BC8E6EC-1770-4C7C-B2CC-C087EE9C0091}"/>
    <dgm:cxn modelId="{A42461E0-4802-4236-B8AA-C3FB466911FD}" srcId="{46FE8969-12B0-493B-A532-C5E2A6714EDC}" destId="{FE94D006-4610-4EB1-A4B5-0D31010AFB70}" srcOrd="2" destOrd="0" parTransId="{8E2CCBCD-E99D-4232-A050-C17F283203A2}" sibTransId="{E6DC5C0C-B4A7-46EF-874E-11C9044291DB}"/>
    <dgm:cxn modelId="{F40A7CEF-8C80-4E24-B410-EF1E19760CFD}" type="presOf" srcId="{FE94D006-4610-4EB1-A4B5-0D31010AFB70}" destId="{F3994ABA-E6B5-4E36-A57B-F45EF5CAEE77}" srcOrd="0" destOrd="0" presId="urn:microsoft.com/office/officeart/2005/8/layout/vList4"/>
    <dgm:cxn modelId="{F92DC6BA-1DC9-495F-9E99-AD94BC8A7E23}" type="presParOf" srcId="{1F5AEB5B-CC18-43BD-BEC1-1F4B786365B4}" destId="{3F62AFF6-1EC7-4900-B9B2-DF0E6C8A7B2E}" srcOrd="0" destOrd="0" presId="urn:microsoft.com/office/officeart/2005/8/layout/vList4"/>
    <dgm:cxn modelId="{30FF8C73-A1CB-43F4-9A88-7C841E46CD51}" type="presParOf" srcId="{3F62AFF6-1EC7-4900-B9B2-DF0E6C8A7B2E}" destId="{BF6A5078-D5F8-41C8-AE01-64277D0861BF}" srcOrd="0" destOrd="0" presId="urn:microsoft.com/office/officeart/2005/8/layout/vList4"/>
    <dgm:cxn modelId="{ECD6771F-7F28-43F6-8C75-40E10761483C}" type="presParOf" srcId="{3F62AFF6-1EC7-4900-B9B2-DF0E6C8A7B2E}" destId="{93F1D613-008E-4849-AC26-3F768F417A62}" srcOrd="1" destOrd="0" presId="urn:microsoft.com/office/officeart/2005/8/layout/vList4"/>
    <dgm:cxn modelId="{41C0833B-DEFE-4D5E-BA6A-7B4DD6F813E6}" type="presParOf" srcId="{3F62AFF6-1EC7-4900-B9B2-DF0E6C8A7B2E}" destId="{2661E025-A676-49B3-BBB8-A38E6C658CD5}" srcOrd="2" destOrd="0" presId="urn:microsoft.com/office/officeart/2005/8/layout/vList4"/>
    <dgm:cxn modelId="{0EDB8641-81C1-4855-A4A2-4A139C94F328}" type="presParOf" srcId="{1F5AEB5B-CC18-43BD-BEC1-1F4B786365B4}" destId="{F99C6033-3247-4B00-BD32-996FC906E219}" srcOrd="1" destOrd="0" presId="urn:microsoft.com/office/officeart/2005/8/layout/vList4"/>
    <dgm:cxn modelId="{26B0CA0E-12C6-4A40-8800-1724DCE1E9EF}" type="presParOf" srcId="{1F5AEB5B-CC18-43BD-BEC1-1F4B786365B4}" destId="{D7CF9B7F-7EC5-4190-9F02-FE146802026E}" srcOrd="2" destOrd="0" presId="urn:microsoft.com/office/officeart/2005/8/layout/vList4"/>
    <dgm:cxn modelId="{E0D9CCBE-313E-4E77-8E57-2DE60386322A}" type="presParOf" srcId="{D7CF9B7F-7EC5-4190-9F02-FE146802026E}" destId="{4224C249-40AC-4576-86FC-89AFC275C414}" srcOrd="0" destOrd="0" presId="urn:microsoft.com/office/officeart/2005/8/layout/vList4"/>
    <dgm:cxn modelId="{D12BE963-D1A2-4B7F-B3E6-A3F658E9C753}" type="presParOf" srcId="{D7CF9B7F-7EC5-4190-9F02-FE146802026E}" destId="{74EDDAA3-560F-4D63-84AE-DA71E927EB42}" srcOrd="1" destOrd="0" presId="urn:microsoft.com/office/officeart/2005/8/layout/vList4"/>
    <dgm:cxn modelId="{747E76BC-0E03-409E-B84E-FA80DC2685FF}" type="presParOf" srcId="{D7CF9B7F-7EC5-4190-9F02-FE146802026E}" destId="{D4FFA859-A58F-4687-8D74-6C4EFDF68BEC}" srcOrd="2" destOrd="0" presId="urn:microsoft.com/office/officeart/2005/8/layout/vList4"/>
    <dgm:cxn modelId="{5F235287-7CE5-4C48-BEA4-F78EA8D72F65}" type="presParOf" srcId="{1F5AEB5B-CC18-43BD-BEC1-1F4B786365B4}" destId="{E7FFF65F-CF99-4A8F-B422-5F12338CD753}" srcOrd="3" destOrd="0" presId="urn:microsoft.com/office/officeart/2005/8/layout/vList4"/>
    <dgm:cxn modelId="{89D392C0-B3AB-48B7-81A3-2B8EE989E72F}" type="presParOf" srcId="{1F5AEB5B-CC18-43BD-BEC1-1F4B786365B4}" destId="{8364CD09-33F3-4A22-846D-A909FDF6208B}" srcOrd="4" destOrd="0" presId="urn:microsoft.com/office/officeart/2005/8/layout/vList4"/>
    <dgm:cxn modelId="{006AE241-B23B-437F-8518-2CFD9E2B5DAB}" type="presParOf" srcId="{8364CD09-33F3-4A22-846D-A909FDF6208B}" destId="{F3994ABA-E6B5-4E36-A57B-F45EF5CAEE77}" srcOrd="0" destOrd="0" presId="urn:microsoft.com/office/officeart/2005/8/layout/vList4"/>
    <dgm:cxn modelId="{4523E259-04A2-42B9-97BC-A00A727D4316}" type="presParOf" srcId="{8364CD09-33F3-4A22-846D-A909FDF6208B}" destId="{7D4AB693-D0E5-4783-AB4D-2AE34AB253A5}" srcOrd="1" destOrd="0" presId="urn:microsoft.com/office/officeart/2005/8/layout/vList4"/>
    <dgm:cxn modelId="{7139DCD0-7C7B-4CAF-A986-E90B937D8DD1}" type="presParOf" srcId="{8364CD09-33F3-4A22-846D-A909FDF6208B}" destId="{867F9BC3-6802-474D-92FF-46B4A050CF27}" srcOrd="2" destOrd="0" presId="urn:microsoft.com/office/officeart/2005/8/layout/vList4"/>
    <dgm:cxn modelId="{9550DFC1-E63C-43BE-B1DD-CEA0A678B98E}" type="presParOf" srcId="{1F5AEB5B-CC18-43BD-BEC1-1F4B786365B4}" destId="{FE2598FB-17E7-4C03-92BA-FF2E94DED960}" srcOrd="5" destOrd="0" presId="urn:microsoft.com/office/officeart/2005/8/layout/vList4"/>
    <dgm:cxn modelId="{61DDCD2F-FEEA-45B1-B086-4DDF35A034DD}" type="presParOf" srcId="{1F5AEB5B-CC18-43BD-BEC1-1F4B786365B4}" destId="{B8B870E0-B9F3-4258-A9C8-5F66F359C872}" srcOrd="6" destOrd="0" presId="urn:microsoft.com/office/officeart/2005/8/layout/vList4"/>
    <dgm:cxn modelId="{B47920F2-DB49-4393-A227-B456BF506B5F}" type="presParOf" srcId="{B8B870E0-B9F3-4258-A9C8-5F66F359C872}" destId="{E6D35419-01F2-4C8C-8B63-2641E19CA19F}" srcOrd="0" destOrd="0" presId="urn:microsoft.com/office/officeart/2005/8/layout/vList4"/>
    <dgm:cxn modelId="{DECDABBD-A5E2-496D-9A62-689F2D33FA0D}" type="presParOf" srcId="{B8B870E0-B9F3-4258-A9C8-5F66F359C872}" destId="{E1D7154E-3625-4CDB-8C1A-B0B03346E22E}" srcOrd="1" destOrd="0" presId="urn:microsoft.com/office/officeart/2005/8/layout/vList4"/>
    <dgm:cxn modelId="{ABF36DEA-C2CF-406D-90ED-821818F26E37}" type="presParOf" srcId="{B8B870E0-B9F3-4258-A9C8-5F66F359C872}" destId="{521A3D7E-0010-4EF8-87DC-3A7A057535F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C4219-8B98-4A36-8577-BF9FD52F1AEF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</dgm:pt>
    <dgm:pt modelId="{FAC6C321-BEC7-42C1-B40D-7118C97CF8DA}">
      <dgm:prSet phldrT="[Text]" custT="1"/>
      <dgm:spPr/>
      <dgm:t>
        <a:bodyPr/>
        <a:lstStyle/>
        <a:p>
          <a:r>
            <a:rPr lang="en-IN" sz="2800" b="1" dirty="0"/>
            <a:t>VENUE</a:t>
          </a:r>
        </a:p>
      </dgm:t>
    </dgm:pt>
    <dgm:pt modelId="{EABDF5D7-CBCB-446E-869B-021FCC61F47B}" type="parTrans" cxnId="{D6F29A23-1784-4C2D-B786-52BB00E9EA78}">
      <dgm:prSet/>
      <dgm:spPr/>
      <dgm:t>
        <a:bodyPr/>
        <a:lstStyle/>
        <a:p>
          <a:endParaRPr lang="en-IN"/>
        </a:p>
      </dgm:t>
    </dgm:pt>
    <dgm:pt modelId="{84D91FB4-50B9-4CA8-878D-42C1AE61A225}" type="sibTrans" cxnId="{D6F29A23-1784-4C2D-B786-52BB00E9EA78}">
      <dgm:prSet/>
      <dgm:spPr/>
      <dgm:t>
        <a:bodyPr/>
        <a:lstStyle/>
        <a:p>
          <a:endParaRPr lang="en-IN"/>
        </a:p>
      </dgm:t>
    </dgm:pt>
    <dgm:pt modelId="{7826F4E8-059F-4589-A220-E65A3B9FFE1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INNINGS</a:t>
          </a:r>
          <a:endParaRPr lang="en-IN" sz="2400" dirty="0"/>
        </a:p>
      </dgm:t>
    </dgm:pt>
    <dgm:pt modelId="{DB53EDC1-1259-4296-8F11-BB5B32682856}" type="parTrans" cxnId="{5CFE5550-4E19-4372-A152-1BF6106496BE}">
      <dgm:prSet/>
      <dgm:spPr/>
      <dgm:t>
        <a:bodyPr/>
        <a:lstStyle/>
        <a:p>
          <a:endParaRPr lang="en-IN"/>
        </a:p>
      </dgm:t>
    </dgm:pt>
    <dgm:pt modelId="{DEA0CD8D-9A1C-4BEC-A2F6-8E00B689C8B8}" type="sibTrans" cxnId="{5CFE5550-4E19-4372-A152-1BF6106496BE}">
      <dgm:prSet/>
      <dgm:spPr/>
      <dgm:t>
        <a:bodyPr/>
        <a:lstStyle/>
        <a:p>
          <a:endParaRPr lang="en-IN"/>
        </a:p>
      </dgm:t>
    </dgm:pt>
    <dgm:pt modelId="{B25BE134-6DD9-46CB-80DA-FADE2E5AFCC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NAME</a:t>
          </a:r>
        </a:p>
      </dgm:t>
    </dgm:pt>
    <dgm:pt modelId="{8ED72DC6-0D6E-4AE4-BDE3-4220CD48844D}" type="parTrans" cxnId="{9FC6590C-8BA7-4681-85DE-FB5AF5C580CB}">
      <dgm:prSet/>
      <dgm:spPr/>
      <dgm:t>
        <a:bodyPr/>
        <a:lstStyle/>
        <a:p>
          <a:endParaRPr lang="en-IN"/>
        </a:p>
      </dgm:t>
    </dgm:pt>
    <dgm:pt modelId="{EEC90464-55CB-4533-8661-A818064EC350}" type="sibTrans" cxnId="{9FC6590C-8BA7-4681-85DE-FB5AF5C580CB}">
      <dgm:prSet/>
      <dgm:spPr/>
      <dgm:t>
        <a:bodyPr/>
        <a:lstStyle/>
        <a:p>
          <a:endParaRPr lang="en-IN"/>
        </a:p>
      </dgm:t>
    </dgm:pt>
    <dgm:pt modelId="{95D2C689-4C34-41DB-8D0C-061EA01DE2C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ROLLING AVERAGE</a:t>
          </a:r>
          <a:endParaRPr lang="en-IN" sz="2400" dirty="0"/>
        </a:p>
      </dgm:t>
    </dgm:pt>
    <dgm:pt modelId="{9E88232E-A86B-4CE3-8C0A-EF0FC309C9B1}" type="parTrans" cxnId="{E3E040E9-CD59-4AA0-88D5-D73C0948A1D1}">
      <dgm:prSet/>
      <dgm:spPr/>
      <dgm:t>
        <a:bodyPr/>
        <a:lstStyle/>
        <a:p>
          <a:endParaRPr lang="en-IN"/>
        </a:p>
      </dgm:t>
    </dgm:pt>
    <dgm:pt modelId="{E62D704F-E40A-49B8-958C-BCF42A24432D}" type="sibTrans" cxnId="{E3E040E9-CD59-4AA0-88D5-D73C0948A1D1}">
      <dgm:prSet/>
      <dgm:spPr/>
      <dgm:t>
        <a:bodyPr/>
        <a:lstStyle/>
        <a:p>
          <a:endParaRPr lang="en-IN"/>
        </a:p>
      </dgm:t>
    </dgm:pt>
    <dgm:pt modelId="{51AC1328-9A3D-4D54-8113-8EC5B7F8F73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PLAYER TYPE</a:t>
          </a:r>
          <a:endParaRPr lang="en-IN" sz="2400" dirty="0"/>
        </a:p>
      </dgm:t>
    </dgm:pt>
    <dgm:pt modelId="{709AEADB-FB6B-43DE-8E1A-99C8552D02F3}" type="parTrans" cxnId="{7D6A906C-E187-4127-9DDB-FD0727EF53B1}">
      <dgm:prSet/>
      <dgm:spPr/>
      <dgm:t>
        <a:bodyPr/>
        <a:lstStyle/>
        <a:p>
          <a:endParaRPr lang="en-IN"/>
        </a:p>
      </dgm:t>
    </dgm:pt>
    <dgm:pt modelId="{6623D4E4-3B2D-4EBD-AD08-F26E92806890}" type="sibTrans" cxnId="{7D6A906C-E187-4127-9DDB-FD0727EF53B1}">
      <dgm:prSet/>
      <dgm:spPr/>
      <dgm:t>
        <a:bodyPr/>
        <a:lstStyle/>
        <a:p>
          <a:endParaRPr lang="en-IN"/>
        </a:p>
      </dgm:t>
    </dgm:pt>
    <dgm:pt modelId="{84588490-71BC-4C60-AA71-47E767BAB9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TEAM</a:t>
          </a:r>
          <a:endParaRPr lang="en-IN" sz="2400" dirty="0"/>
        </a:p>
      </dgm:t>
    </dgm:pt>
    <dgm:pt modelId="{489179A1-49D3-470B-B0F0-AE830245AD7E}" type="parTrans" cxnId="{980A1C7C-2D20-42B4-90EA-D1E0363A69FB}">
      <dgm:prSet/>
      <dgm:spPr/>
      <dgm:t>
        <a:bodyPr/>
        <a:lstStyle/>
        <a:p>
          <a:endParaRPr lang="en-IN"/>
        </a:p>
      </dgm:t>
    </dgm:pt>
    <dgm:pt modelId="{BCB33080-06BC-4C01-82DA-13FFA8AF04EB}" type="sibTrans" cxnId="{980A1C7C-2D20-42B4-90EA-D1E0363A69FB}">
      <dgm:prSet/>
      <dgm:spPr/>
      <dgm:t>
        <a:bodyPr/>
        <a:lstStyle/>
        <a:p>
          <a:endParaRPr lang="en-IN"/>
        </a:p>
      </dgm:t>
    </dgm:pt>
    <dgm:pt modelId="{F9520902-6F78-4FF6-8318-150BB091AAB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OPPONENT TEAM</a:t>
          </a:r>
        </a:p>
      </dgm:t>
    </dgm:pt>
    <dgm:pt modelId="{620097F2-7D41-4FEE-B582-54DEC919B1B1}" type="parTrans" cxnId="{1119F7A3-DC35-4701-9704-7FAD7E7828D7}">
      <dgm:prSet/>
      <dgm:spPr/>
      <dgm:t>
        <a:bodyPr/>
        <a:lstStyle/>
        <a:p>
          <a:endParaRPr lang="en-IN"/>
        </a:p>
      </dgm:t>
    </dgm:pt>
    <dgm:pt modelId="{1C6B2970-99DC-4F62-B8EE-3FD880B4CA9F}" type="sibTrans" cxnId="{1119F7A3-DC35-4701-9704-7FAD7E7828D7}">
      <dgm:prSet/>
      <dgm:spPr/>
      <dgm:t>
        <a:bodyPr/>
        <a:lstStyle/>
        <a:p>
          <a:endParaRPr lang="en-IN"/>
        </a:p>
      </dgm:t>
    </dgm:pt>
    <dgm:pt modelId="{4573D8FB-88AA-4A29-BAEB-3D91793F5E5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BATTING POSITION</a:t>
          </a:r>
        </a:p>
      </dgm:t>
    </dgm:pt>
    <dgm:pt modelId="{96ED8A88-542C-46FA-BBB2-C3F30F63B3EF}" type="parTrans" cxnId="{08A5AA59-4E20-44C5-95E6-662392851B3F}">
      <dgm:prSet/>
      <dgm:spPr/>
      <dgm:t>
        <a:bodyPr/>
        <a:lstStyle/>
        <a:p>
          <a:endParaRPr lang="en-IN"/>
        </a:p>
      </dgm:t>
    </dgm:pt>
    <dgm:pt modelId="{48A67BF3-DD7B-4496-B2D1-488EC01C3BA8}" type="sibTrans" cxnId="{08A5AA59-4E20-44C5-95E6-662392851B3F}">
      <dgm:prSet/>
      <dgm:spPr/>
      <dgm:t>
        <a:bodyPr/>
        <a:lstStyle/>
        <a:p>
          <a:endParaRPr lang="en-IN"/>
        </a:p>
      </dgm:t>
    </dgm:pt>
    <dgm:pt modelId="{9BFBA12A-946D-4CAC-BAC2-3C493CC127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BOWLERS ROLLING AVERAGE</a:t>
          </a:r>
        </a:p>
      </dgm:t>
    </dgm:pt>
    <dgm:pt modelId="{3535C3C5-B0F9-4925-A128-04D51DC0B4AA}" type="parTrans" cxnId="{DADCB494-8677-432C-A0B5-DBEAECBB2202}">
      <dgm:prSet/>
      <dgm:spPr/>
      <dgm:t>
        <a:bodyPr/>
        <a:lstStyle/>
        <a:p>
          <a:endParaRPr lang="en-IN"/>
        </a:p>
      </dgm:t>
    </dgm:pt>
    <dgm:pt modelId="{6FF02533-CDDA-4F74-9B9F-C00841D28527}" type="sibTrans" cxnId="{DADCB494-8677-432C-A0B5-DBEAECBB2202}">
      <dgm:prSet/>
      <dgm:spPr/>
      <dgm:t>
        <a:bodyPr/>
        <a:lstStyle/>
        <a:p>
          <a:endParaRPr lang="en-IN"/>
        </a:p>
      </dgm:t>
    </dgm:pt>
    <dgm:pt modelId="{B10E8FCB-43B5-46BB-B56D-077CC108486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b="1" spc="-25" dirty="0">
              <a:cs typeface="Arial"/>
            </a:rPr>
            <a:t>BATSMAN PERFORMANCE</a:t>
          </a:r>
        </a:p>
      </dgm:t>
    </dgm:pt>
    <dgm:pt modelId="{5937734C-3E8A-49CA-B37E-5C5DD279AE15}" type="parTrans" cxnId="{20A28EDC-8B80-4493-BD78-C67FE9B6B3F9}">
      <dgm:prSet/>
      <dgm:spPr/>
      <dgm:t>
        <a:bodyPr/>
        <a:lstStyle/>
        <a:p>
          <a:endParaRPr lang="en-IN"/>
        </a:p>
      </dgm:t>
    </dgm:pt>
    <dgm:pt modelId="{44172CED-28A4-42CA-B26C-91A212C532CE}" type="sibTrans" cxnId="{20A28EDC-8B80-4493-BD78-C67FE9B6B3F9}">
      <dgm:prSet/>
      <dgm:spPr/>
      <dgm:t>
        <a:bodyPr/>
        <a:lstStyle/>
        <a:p>
          <a:endParaRPr lang="en-IN"/>
        </a:p>
      </dgm:t>
    </dgm:pt>
    <dgm:pt modelId="{2B9037A1-8DB5-4EF3-8D3E-15EE1488BF6E}" type="pres">
      <dgm:prSet presAssocID="{CFFC4219-8B98-4A36-8577-BF9FD52F1AEF}" presName="linearFlow" presStyleCnt="0">
        <dgm:presLayoutVars>
          <dgm:dir/>
          <dgm:resizeHandles val="exact"/>
        </dgm:presLayoutVars>
      </dgm:prSet>
      <dgm:spPr/>
    </dgm:pt>
    <dgm:pt modelId="{9A8E67FA-BFF7-4438-B46D-FE7C4A48C910}" type="pres">
      <dgm:prSet presAssocID="{FAC6C321-BEC7-42C1-B40D-7118C97CF8DA}" presName="composite" presStyleCnt="0"/>
      <dgm:spPr/>
    </dgm:pt>
    <dgm:pt modelId="{A7003DD0-4636-4627-A277-9AC9604A2CFA}" type="pres">
      <dgm:prSet presAssocID="{FAC6C321-BEC7-42C1-B40D-7118C97CF8DA}" presName="imgShp" presStyleLbl="fgImgPlace1" presStyleIdx="0" presStyleCnt="10" custLinFactX="-262629" custLinFactNeighborX="-300000" custLinFactNeighborY="-245"/>
      <dgm:spPr>
        <a:noFill/>
        <a:ln>
          <a:noFill/>
        </a:ln>
      </dgm:spPr>
    </dgm:pt>
    <dgm:pt modelId="{952B5F36-4C68-42BC-BF5C-78FC456F836B}" type="pres">
      <dgm:prSet presAssocID="{FAC6C321-BEC7-42C1-B40D-7118C97CF8DA}" presName="txShp" presStyleLbl="node1" presStyleIdx="0" presStyleCnt="10">
        <dgm:presLayoutVars>
          <dgm:bulletEnabled val="1"/>
        </dgm:presLayoutVars>
      </dgm:prSet>
      <dgm:spPr/>
    </dgm:pt>
    <dgm:pt modelId="{66327B15-E683-472B-84D3-95029D66818F}" type="pres">
      <dgm:prSet presAssocID="{84D91FB4-50B9-4CA8-878D-42C1AE61A225}" presName="spacing" presStyleCnt="0"/>
      <dgm:spPr/>
    </dgm:pt>
    <dgm:pt modelId="{785015E0-6AF3-4562-9FB1-314DD231B719}" type="pres">
      <dgm:prSet presAssocID="{7826F4E8-059F-4589-A220-E65A3B9FFE1D}" presName="composite" presStyleCnt="0"/>
      <dgm:spPr/>
    </dgm:pt>
    <dgm:pt modelId="{9810DFE1-A88E-48BA-8823-C09D252520C0}" type="pres">
      <dgm:prSet presAssocID="{7826F4E8-059F-4589-A220-E65A3B9FFE1D}" presName="imgShp" presStyleLbl="fgImgPlace1" presStyleIdx="1" presStyleCnt="10" custLinFactX="-262629" custLinFactNeighborX="-300000" custLinFactNeighborY="-245"/>
      <dgm:spPr>
        <a:noFill/>
        <a:ln>
          <a:noFill/>
        </a:ln>
      </dgm:spPr>
    </dgm:pt>
    <dgm:pt modelId="{096432F8-8904-4888-851E-406BFAE9816C}" type="pres">
      <dgm:prSet presAssocID="{7826F4E8-059F-4589-A220-E65A3B9FFE1D}" presName="txShp" presStyleLbl="node1" presStyleIdx="1" presStyleCnt="10">
        <dgm:presLayoutVars>
          <dgm:bulletEnabled val="1"/>
        </dgm:presLayoutVars>
      </dgm:prSet>
      <dgm:spPr/>
    </dgm:pt>
    <dgm:pt modelId="{A179C249-8F95-41DC-B354-C9E3992826E7}" type="pres">
      <dgm:prSet presAssocID="{DEA0CD8D-9A1C-4BEC-A2F6-8E00B689C8B8}" presName="spacing" presStyleCnt="0"/>
      <dgm:spPr/>
    </dgm:pt>
    <dgm:pt modelId="{D99AAB68-2A85-45F2-BFE3-8A164A3BC9A1}" type="pres">
      <dgm:prSet presAssocID="{B25BE134-6DD9-46CB-80DA-FADE2E5AFCC0}" presName="composite" presStyleCnt="0"/>
      <dgm:spPr/>
    </dgm:pt>
    <dgm:pt modelId="{2EF85987-86FA-424E-A00A-0F1322225410}" type="pres">
      <dgm:prSet presAssocID="{B25BE134-6DD9-46CB-80DA-FADE2E5AFCC0}" presName="imgShp" presStyleLbl="fgImgPlace1" presStyleIdx="2" presStyleCnt="10" custLinFactX="-262629" custLinFactNeighborX="-300000" custLinFactNeighborY="-245"/>
      <dgm:spPr>
        <a:noFill/>
        <a:ln>
          <a:noFill/>
        </a:ln>
      </dgm:spPr>
    </dgm:pt>
    <dgm:pt modelId="{2D37CE11-1D33-49BC-8AEC-413692769808}" type="pres">
      <dgm:prSet presAssocID="{B25BE134-6DD9-46CB-80DA-FADE2E5AFCC0}" presName="txShp" presStyleLbl="node1" presStyleIdx="2" presStyleCnt="10">
        <dgm:presLayoutVars>
          <dgm:bulletEnabled val="1"/>
        </dgm:presLayoutVars>
      </dgm:prSet>
      <dgm:spPr/>
    </dgm:pt>
    <dgm:pt modelId="{8ED22BA0-6323-4526-BF7F-AEEA824606C9}" type="pres">
      <dgm:prSet presAssocID="{EEC90464-55CB-4533-8661-A818064EC350}" presName="spacing" presStyleCnt="0"/>
      <dgm:spPr/>
    </dgm:pt>
    <dgm:pt modelId="{1EF7C931-E959-447E-A31F-D31A6C845EEA}" type="pres">
      <dgm:prSet presAssocID="{95D2C689-4C34-41DB-8D0C-061EA01DE2C8}" presName="composite" presStyleCnt="0"/>
      <dgm:spPr/>
    </dgm:pt>
    <dgm:pt modelId="{1C01366C-FE50-47BB-9976-93FF84F4F711}" type="pres">
      <dgm:prSet presAssocID="{95D2C689-4C34-41DB-8D0C-061EA01DE2C8}" presName="imgShp" presStyleLbl="fgImgPlace1" presStyleIdx="3" presStyleCnt="10" custLinFactX="-262629" custLinFactNeighborX="-300000" custLinFactNeighborY="-245"/>
      <dgm:spPr>
        <a:noFill/>
        <a:ln>
          <a:noFill/>
        </a:ln>
      </dgm:spPr>
    </dgm:pt>
    <dgm:pt modelId="{D88BDCDF-4AAE-4B8F-B2AF-DD2C4B290522}" type="pres">
      <dgm:prSet presAssocID="{95D2C689-4C34-41DB-8D0C-061EA01DE2C8}" presName="txShp" presStyleLbl="node1" presStyleIdx="3" presStyleCnt="10">
        <dgm:presLayoutVars>
          <dgm:bulletEnabled val="1"/>
        </dgm:presLayoutVars>
      </dgm:prSet>
      <dgm:spPr/>
    </dgm:pt>
    <dgm:pt modelId="{B01A84EF-09A3-4802-BB59-02C46295FFC6}" type="pres">
      <dgm:prSet presAssocID="{E62D704F-E40A-49B8-958C-BCF42A24432D}" presName="spacing" presStyleCnt="0"/>
      <dgm:spPr/>
    </dgm:pt>
    <dgm:pt modelId="{D624E31D-B3E3-4A6D-B3FA-8A3A8D81F416}" type="pres">
      <dgm:prSet presAssocID="{51AC1328-9A3D-4D54-8113-8EC5B7F8F73A}" presName="composite" presStyleCnt="0"/>
      <dgm:spPr/>
    </dgm:pt>
    <dgm:pt modelId="{32DE6719-6778-44E7-A91B-CA2A9F5FF82D}" type="pres">
      <dgm:prSet presAssocID="{51AC1328-9A3D-4D54-8113-8EC5B7F8F73A}" presName="imgShp" presStyleLbl="fgImgPlace1" presStyleIdx="4" presStyleCnt="10" custLinFactX="-262629" custLinFactNeighborX="-300000" custLinFactNeighborY="-245"/>
      <dgm:spPr>
        <a:noFill/>
        <a:ln>
          <a:noFill/>
        </a:ln>
      </dgm:spPr>
    </dgm:pt>
    <dgm:pt modelId="{1FA36AA7-284D-4FD1-8DA8-DDEC9D6ECC08}" type="pres">
      <dgm:prSet presAssocID="{51AC1328-9A3D-4D54-8113-8EC5B7F8F73A}" presName="txShp" presStyleLbl="node1" presStyleIdx="4" presStyleCnt="10">
        <dgm:presLayoutVars>
          <dgm:bulletEnabled val="1"/>
        </dgm:presLayoutVars>
      </dgm:prSet>
      <dgm:spPr/>
    </dgm:pt>
    <dgm:pt modelId="{F1D24331-53F5-45F1-ADAD-0E550DA40A42}" type="pres">
      <dgm:prSet presAssocID="{6623D4E4-3B2D-4EBD-AD08-F26E92806890}" presName="spacing" presStyleCnt="0"/>
      <dgm:spPr/>
    </dgm:pt>
    <dgm:pt modelId="{C7090C51-CFD7-4F60-866B-51776BBA7B94}" type="pres">
      <dgm:prSet presAssocID="{84588490-71BC-4C60-AA71-47E767BAB9CF}" presName="composite" presStyleCnt="0"/>
      <dgm:spPr/>
    </dgm:pt>
    <dgm:pt modelId="{C2A548FF-EA75-4D60-B189-FC8B0266B985}" type="pres">
      <dgm:prSet presAssocID="{84588490-71BC-4C60-AA71-47E767BAB9CF}" presName="imgShp" presStyleLbl="fgImgPlace1" presStyleIdx="5" presStyleCnt="10" custLinFactX="-262629" custLinFactNeighborX="-300000" custLinFactNeighborY="-245"/>
      <dgm:spPr>
        <a:noFill/>
        <a:ln>
          <a:noFill/>
        </a:ln>
      </dgm:spPr>
    </dgm:pt>
    <dgm:pt modelId="{40D1A880-4EA6-4850-B2CD-95D04B8CB7F7}" type="pres">
      <dgm:prSet presAssocID="{84588490-71BC-4C60-AA71-47E767BAB9CF}" presName="txShp" presStyleLbl="node1" presStyleIdx="5" presStyleCnt="10">
        <dgm:presLayoutVars>
          <dgm:bulletEnabled val="1"/>
        </dgm:presLayoutVars>
      </dgm:prSet>
      <dgm:spPr/>
    </dgm:pt>
    <dgm:pt modelId="{7AFFABA4-786A-42F5-98CC-83420EC96FF2}" type="pres">
      <dgm:prSet presAssocID="{BCB33080-06BC-4C01-82DA-13FFA8AF04EB}" presName="spacing" presStyleCnt="0"/>
      <dgm:spPr/>
    </dgm:pt>
    <dgm:pt modelId="{F267428E-D8F8-410B-A35C-AE0E2BB1F108}" type="pres">
      <dgm:prSet presAssocID="{F9520902-6F78-4FF6-8318-150BB091AAB6}" presName="composite" presStyleCnt="0"/>
      <dgm:spPr/>
    </dgm:pt>
    <dgm:pt modelId="{D09C61FD-C075-41B6-B641-0349DC27A83D}" type="pres">
      <dgm:prSet presAssocID="{F9520902-6F78-4FF6-8318-150BB091AAB6}" presName="imgShp" presStyleLbl="fgImgPlace1" presStyleIdx="6" presStyleCnt="10" custLinFactX="-262629" custLinFactNeighborX="-300000" custLinFactNeighborY="-245"/>
      <dgm:spPr>
        <a:noFill/>
        <a:ln>
          <a:noFill/>
        </a:ln>
      </dgm:spPr>
    </dgm:pt>
    <dgm:pt modelId="{0330182D-78A7-40C2-B78D-15AD8DB3A7F1}" type="pres">
      <dgm:prSet presAssocID="{F9520902-6F78-4FF6-8318-150BB091AAB6}" presName="txShp" presStyleLbl="node1" presStyleIdx="6" presStyleCnt="10">
        <dgm:presLayoutVars>
          <dgm:bulletEnabled val="1"/>
        </dgm:presLayoutVars>
      </dgm:prSet>
      <dgm:spPr/>
    </dgm:pt>
    <dgm:pt modelId="{A261202E-2288-45AE-8A95-1873699F2EEF}" type="pres">
      <dgm:prSet presAssocID="{1C6B2970-99DC-4F62-B8EE-3FD880B4CA9F}" presName="spacing" presStyleCnt="0"/>
      <dgm:spPr/>
    </dgm:pt>
    <dgm:pt modelId="{D7569662-4C91-4A52-80D4-862679D1F26E}" type="pres">
      <dgm:prSet presAssocID="{4573D8FB-88AA-4A29-BAEB-3D91793F5E53}" presName="composite" presStyleCnt="0"/>
      <dgm:spPr/>
    </dgm:pt>
    <dgm:pt modelId="{61190CCD-9225-4F58-887C-CB1200A5EC35}" type="pres">
      <dgm:prSet presAssocID="{4573D8FB-88AA-4A29-BAEB-3D91793F5E53}" presName="imgShp" presStyleLbl="fgImgPlace1" presStyleIdx="7" presStyleCnt="10" custLinFactX="-262629" custLinFactNeighborX="-300000" custLinFactNeighborY="-245"/>
      <dgm:spPr>
        <a:noFill/>
        <a:ln>
          <a:noFill/>
        </a:ln>
      </dgm:spPr>
    </dgm:pt>
    <dgm:pt modelId="{E6F8913F-E615-4F2B-BB9B-D386C35B4E36}" type="pres">
      <dgm:prSet presAssocID="{4573D8FB-88AA-4A29-BAEB-3D91793F5E53}" presName="txShp" presStyleLbl="node1" presStyleIdx="7" presStyleCnt="10">
        <dgm:presLayoutVars>
          <dgm:bulletEnabled val="1"/>
        </dgm:presLayoutVars>
      </dgm:prSet>
      <dgm:spPr/>
    </dgm:pt>
    <dgm:pt modelId="{DB4F1BB5-A9CB-409E-8C7E-D4A79B5DBFAD}" type="pres">
      <dgm:prSet presAssocID="{48A67BF3-DD7B-4496-B2D1-488EC01C3BA8}" presName="spacing" presStyleCnt="0"/>
      <dgm:spPr/>
    </dgm:pt>
    <dgm:pt modelId="{2D020C0D-BBA9-466A-9E0B-7F671325E162}" type="pres">
      <dgm:prSet presAssocID="{9BFBA12A-946D-4CAC-BAC2-3C493CC127CF}" presName="composite" presStyleCnt="0"/>
      <dgm:spPr/>
    </dgm:pt>
    <dgm:pt modelId="{20B3F57F-1E98-471D-A978-A6F4E09AE21B}" type="pres">
      <dgm:prSet presAssocID="{9BFBA12A-946D-4CAC-BAC2-3C493CC127CF}" presName="imgShp" presStyleLbl="fgImgPlace1" presStyleIdx="8" presStyleCnt="10" custLinFactX="-262629" custLinFactNeighborX="-300000" custLinFactNeighborY="-245"/>
      <dgm:spPr>
        <a:noFill/>
        <a:ln>
          <a:noFill/>
        </a:ln>
      </dgm:spPr>
    </dgm:pt>
    <dgm:pt modelId="{E740987C-B314-44F9-BB7B-AF7FA7D2CBEE}" type="pres">
      <dgm:prSet presAssocID="{9BFBA12A-946D-4CAC-BAC2-3C493CC127CF}" presName="txShp" presStyleLbl="node1" presStyleIdx="8" presStyleCnt="10">
        <dgm:presLayoutVars>
          <dgm:bulletEnabled val="1"/>
        </dgm:presLayoutVars>
      </dgm:prSet>
      <dgm:spPr/>
    </dgm:pt>
    <dgm:pt modelId="{EDF88B79-F44E-4A25-BC40-FD7ADE6DA4C6}" type="pres">
      <dgm:prSet presAssocID="{6FF02533-CDDA-4F74-9B9F-C00841D28527}" presName="spacing" presStyleCnt="0"/>
      <dgm:spPr/>
    </dgm:pt>
    <dgm:pt modelId="{152F70E4-CCE0-4993-BBDA-16F928B2C430}" type="pres">
      <dgm:prSet presAssocID="{B10E8FCB-43B5-46BB-B56D-077CC108486E}" presName="composite" presStyleCnt="0"/>
      <dgm:spPr/>
    </dgm:pt>
    <dgm:pt modelId="{2379838D-06D3-4DA3-9F94-8B21CA3E351F}" type="pres">
      <dgm:prSet presAssocID="{B10E8FCB-43B5-46BB-B56D-077CC108486E}" presName="imgShp" presStyleLbl="fgImgPlace1" presStyleIdx="9" presStyleCnt="10" custLinFactX="-262629" custLinFactNeighborX="-300000" custLinFactNeighborY="-245"/>
      <dgm:spPr>
        <a:noFill/>
        <a:ln>
          <a:noFill/>
        </a:ln>
      </dgm:spPr>
    </dgm:pt>
    <dgm:pt modelId="{5C136496-FCA6-4B98-B54A-E2CBFC8F3EC7}" type="pres">
      <dgm:prSet presAssocID="{B10E8FCB-43B5-46BB-B56D-077CC108486E}" presName="txShp" presStyleLbl="node1" presStyleIdx="9" presStyleCnt="10">
        <dgm:presLayoutVars>
          <dgm:bulletEnabled val="1"/>
        </dgm:presLayoutVars>
      </dgm:prSet>
      <dgm:spPr/>
    </dgm:pt>
  </dgm:ptLst>
  <dgm:cxnLst>
    <dgm:cxn modelId="{14248C0A-EBFB-4BB5-8559-28151CCD6C4B}" type="presOf" srcId="{B10E8FCB-43B5-46BB-B56D-077CC108486E}" destId="{5C136496-FCA6-4B98-B54A-E2CBFC8F3EC7}" srcOrd="0" destOrd="0" presId="urn:microsoft.com/office/officeart/2005/8/layout/vList3"/>
    <dgm:cxn modelId="{9FC6590C-8BA7-4681-85DE-FB5AF5C580CB}" srcId="{CFFC4219-8B98-4A36-8577-BF9FD52F1AEF}" destId="{B25BE134-6DD9-46CB-80DA-FADE2E5AFCC0}" srcOrd="2" destOrd="0" parTransId="{8ED72DC6-0D6E-4AE4-BDE3-4220CD48844D}" sibTransId="{EEC90464-55CB-4533-8661-A818064EC350}"/>
    <dgm:cxn modelId="{5211AC0E-F514-40A1-B943-9E4BB7749943}" type="presOf" srcId="{95D2C689-4C34-41DB-8D0C-061EA01DE2C8}" destId="{D88BDCDF-4AAE-4B8F-B2AF-DD2C4B290522}" srcOrd="0" destOrd="0" presId="urn:microsoft.com/office/officeart/2005/8/layout/vList3"/>
    <dgm:cxn modelId="{D6F29A23-1784-4C2D-B786-52BB00E9EA78}" srcId="{CFFC4219-8B98-4A36-8577-BF9FD52F1AEF}" destId="{FAC6C321-BEC7-42C1-B40D-7118C97CF8DA}" srcOrd="0" destOrd="0" parTransId="{EABDF5D7-CBCB-446E-869B-021FCC61F47B}" sibTransId="{84D91FB4-50B9-4CA8-878D-42C1AE61A225}"/>
    <dgm:cxn modelId="{0CF0002F-E42F-467B-A88A-98B46C58E281}" type="presOf" srcId="{7826F4E8-059F-4589-A220-E65A3B9FFE1D}" destId="{096432F8-8904-4888-851E-406BFAE9816C}" srcOrd="0" destOrd="0" presId="urn:microsoft.com/office/officeart/2005/8/layout/vList3"/>
    <dgm:cxn modelId="{D55A7537-5022-4FAF-B7BA-E1B86BDDF4F7}" type="presOf" srcId="{84588490-71BC-4C60-AA71-47E767BAB9CF}" destId="{40D1A880-4EA6-4850-B2CD-95D04B8CB7F7}" srcOrd="0" destOrd="0" presId="urn:microsoft.com/office/officeart/2005/8/layout/vList3"/>
    <dgm:cxn modelId="{8137353F-3283-4292-851C-D9A147DC16FF}" type="presOf" srcId="{F9520902-6F78-4FF6-8318-150BB091AAB6}" destId="{0330182D-78A7-40C2-B78D-15AD8DB3A7F1}" srcOrd="0" destOrd="0" presId="urn:microsoft.com/office/officeart/2005/8/layout/vList3"/>
    <dgm:cxn modelId="{7D6A906C-E187-4127-9DDB-FD0727EF53B1}" srcId="{CFFC4219-8B98-4A36-8577-BF9FD52F1AEF}" destId="{51AC1328-9A3D-4D54-8113-8EC5B7F8F73A}" srcOrd="4" destOrd="0" parTransId="{709AEADB-FB6B-43DE-8E1A-99C8552D02F3}" sibTransId="{6623D4E4-3B2D-4EBD-AD08-F26E92806890}"/>
    <dgm:cxn modelId="{41A40270-0AEB-4C33-9C80-286BA4E75849}" type="presOf" srcId="{51AC1328-9A3D-4D54-8113-8EC5B7F8F73A}" destId="{1FA36AA7-284D-4FD1-8DA8-DDEC9D6ECC08}" srcOrd="0" destOrd="0" presId="urn:microsoft.com/office/officeart/2005/8/layout/vList3"/>
    <dgm:cxn modelId="{5CFE5550-4E19-4372-A152-1BF6106496BE}" srcId="{CFFC4219-8B98-4A36-8577-BF9FD52F1AEF}" destId="{7826F4E8-059F-4589-A220-E65A3B9FFE1D}" srcOrd="1" destOrd="0" parTransId="{DB53EDC1-1259-4296-8F11-BB5B32682856}" sibTransId="{DEA0CD8D-9A1C-4BEC-A2F6-8E00B689C8B8}"/>
    <dgm:cxn modelId="{08A5AA59-4E20-44C5-95E6-662392851B3F}" srcId="{CFFC4219-8B98-4A36-8577-BF9FD52F1AEF}" destId="{4573D8FB-88AA-4A29-BAEB-3D91793F5E53}" srcOrd="7" destOrd="0" parTransId="{96ED8A88-542C-46FA-BBB2-C3F30F63B3EF}" sibTransId="{48A67BF3-DD7B-4496-B2D1-488EC01C3BA8}"/>
    <dgm:cxn modelId="{980A1C7C-2D20-42B4-90EA-D1E0363A69FB}" srcId="{CFFC4219-8B98-4A36-8577-BF9FD52F1AEF}" destId="{84588490-71BC-4C60-AA71-47E767BAB9CF}" srcOrd="5" destOrd="0" parTransId="{489179A1-49D3-470B-B0F0-AE830245AD7E}" sibTransId="{BCB33080-06BC-4C01-82DA-13FFA8AF04EB}"/>
    <dgm:cxn modelId="{0CFA6592-0FAB-42AE-B614-167AA78112B9}" type="presOf" srcId="{4573D8FB-88AA-4A29-BAEB-3D91793F5E53}" destId="{E6F8913F-E615-4F2B-BB9B-D386C35B4E36}" srcOrd="0" destOrd="0" presId="urn:microsoft.com/office/officeart/2005/8/layout/vList3"/>
    <dgm:cxn modelId="{DADCB494-8677-432C-A0B5-DBEAECBB2202}" srcId="{CFFC4219-8B98-4A36-8577-BF9FD52F1AEF}" destId="{9BFBA12A-946D-4CAC-BAC2-3C493CC127CF}" srcOrd="8" destOrd="0" parTransId="{3535C3C5-B0F9-4925-A128-04D51DC0B4AA}" sibTransId="{6FF02533-CDDA-4F74-9B9F-C00841D28527}"/>
    <dgm:cxn modelId="{1119F7A3-DC35-4701-9704-7FAD7E7828D7}" srcId="{CFFC4219-8B98-4A36-8577-BF9FD52F1AEF}" destId="{F9520902-6F78-4FF6-8318-150BB091AAB6}" srcOrd="6" destOrd="0" parTransId="{620097F2-7D41-4FEE-B582-54DEC919B1B1}" sibTransId="{1C6B2970-99DC-4F62-B8EE-3FD880B4CA9F}"/>
    <dgm:cxn modelId="{30D9CDB2-C536-4370-AA01-E687D3190F49}" type="presOf" srcId="{FAC6C321-BEC7-42C1-B40D-7118C97CF8DA}" destId="{952B5F36-4C68-42BC-BF5C-78FC456F836B}" srcOrd="0" destOrd="0" presId="urn:microsoft.com/office/officeart/2005/8/layout/vList3"/>
    <dgm:cxn modelId="{C2B09BC8-3E38-4BD4-ABFE-D2C38BC918DE}" type="presOf" srcId="{CFFC4219-8B98-4A36-8577-BF9FD52F1AEF}" destId="{2B9037A1-8DB5-4EF3-8D3E-15EE1488BF6E}" srcOrd="0" destOrd="0" presId="urn:microsoft.com/office/officeart/2005/8/layout/vList3"/>
    <dgm:cxn modelId="{20A28EDC-8B80-4493-BD78-C67FE9B6B3F9}" srcId="{CFFC4219-8B98-4A36-8577-BF9FD52F1AEF}" destId="{B10E8FCB-43B5-46BB-B56D-077CC108486E}" srcOrd="9" destOrd="0" parTransId="{5937734C-3E8A-49CA-B37E-5C5DD279AE15}" sibTransId="{44172CED-28A4-42CA-B26C-91A212C532CE}"/>
    <dgm:cxn modelId="{DF41FEDC-94C0-43B6-8187-F9F4E0282E43}" type="presOf" srcId="{9BFBA12A-946D-4CAC-BAC2-3C493CC127CF}" destId="{E740987C-B314-44F9-BB7B-AF7FA7D2CBEE}" srcOrd="0" destOrd="0" presId="urn:microsoft.com/office/officeart/2005/8/layout/vList3"/>
    <dgm:cxn modelId="{4D812FE3-F284-4739-8837-9539C24938F6}" type="presOf" srcId="{B25BE134-6DD9-46CB-80DA-FADE2E5AFCC0}" destId="{2D37CE11-1D33-49BC-8AEC-413692769808}" srcOrd="0" destOrd="0" presId="urn:microsoft.com/office/officeart/2005/8/layout/vList3"/>
    <dgm:cxn modelId="{E3E040E9-CD59-4AA0-88D5-D73C0948A1D1}" srcId="{CFFC4219-8B98-4A36-8577-BF9FD52F1AEF}" destId="{95D2C689-4C34-41DB-8D0C-061EA01DE2C8}" srcOrd="3" destOrd="0" parTransId="{9E88232E-A86B-4CE3-8C0A-EF0FC309C9B1}" sibTransId="{E62D704F-E40A-49B8-958C-BCF42A24432D}"/>
    <dgm:cxn modelId="{53FAB982-5765-4C20-86CA-247E976F057C}" type="presParOf" srcId="{2B9037A1-8DB5-4EF3-8D3E-15EE1488BF6E}" destId="{9A8E67FA-BFF7-4438-B46D-FE7C4A48C910}" srcOrd="0" destOrd="0" presId="urn:microsoft.com/office/officeart/2005/8/layout/vList3"/>
    <dgm:cxn modelId="{F612CD23-68AD-4B60-B11E-9FE58A9D00A0}" type="presParOf" srcId="{9A8E67FA-BFF7-4438-B46D-FE7C4A48C910}" destId="{A7003DD0-4636-4627-A277-9AC9604A2CFA}" srcOrd="0" destOrd="0" presId="urn:microsoft.com/office/officeart/2005/8/layout/vList3"/>
    <dgm:cxn modelId="{7101D945-0784-452E-B645-C44A89E7F35C}" type="presParOf" srcId="{9A8E67FA-BFF7-4438-B46D-FE7C4A48C910}" destId="{952B5F36-4C68-42BC-BF5C-78FC456F836B}" srcOrd="1" destOrd="0" presId="urn:microsoft.com/office/officeart/2005/8/layout/vList3"/>
    <dgm:cxn modelId="{1C799CF1-6BF6-4159-89B2-1D88A963E928}" type="presParOf" srcId="{2B9037A1-8DB5-4EF3-8D3E-15EE1488BF6E}" destId="{66327B15-E683-472B-84D3-95029D66818F}" srcOrd="1" destOrd="0" presId="urn:microsoft.com/office/officeart/2005/8/layout/vList3"/>
    <dgm:cxn modelId="{9CA994BB-F9E3-4BFB-BCCF-ABE8137AA07D}" type="presParOf" srcId="{2B9037A1-8DB5-4EF3-8D3E-15EE1488BF6E}" destId="{785015E0-6AF3-4562-9FB1-314DD231B719}" srcOrd="2" destOrd="0" presId="urn:microsoft.com/office/officeart/2005/8/layout/vList3"/>
    <dgm:cxn modelId="{BFE73F66-2BF0-4315-9210-48B3DD5EF2B9}" type="presParOf" srcId="{785015E0-6AF3-4562-9FB1-314DD231B719}" destId="{9810DFE1-A88E-48BA-8823-C09D252520C0}" srcOrd="0" destOrd="0" presId="urn:microsoft.com/office/officeart/2005/8/layout/vList3"/>
    <dgm:cxn modelId="{9F856FF7-3E22-4F3D-B326-34F69C1B4693}" type="presParOf" srcId="{785015E0-6AF3-4562-9FB1-314DD231B719}" destId="{096432F8-8904-4888-851E-406BFAE9816C}" srcOrd="1" destOrd="0" presId="urn:microsoft.com/office/officeart/2005/8/layout/vList3"/>
    <dgm:cxn modelId="{5CFEE756-6B0D-4CF9-AB79-1B8FE5F94A57}" type="presParOf" srcId="{2B9037A1-8DB5-4EF3-8D3E-15EE1488BF6E}" destId="{A179C249-8F95-41DC-B354-C9E3992826E7}" srcOrd="3" destOrd="0" presId="urn:microsoft.com/office/officeart/2005/8/layout/vList3"/>
    <dgm:cxn modelId="{A7BBD6E4-843E-4C68-895D-BE9AC599ED02}" type="presParOf" srcId="{2B9037A1-8DB5-4EF3-8D3E-15EE1488BF6E}" destId="{D99AAB68-2A85-45F2-BFE3-8A164A3BC9A1}" srcOrd="4" destOrd="0" presId="urn:microsoft.com/office/officeart/2005/8/layout/vList3"/>
    <dgm:cxn modelId="{EDAA93ED-0DF1-4653-BBDA-5E2FF606D2E8}" type="presParOf" srcId="{D99AAB68-2A85-45F2-BFE3-8A164A3BC9A1}" destId="{2EF85987-86FA-424E-A00A-0F1322225410}" srcOrd="0" destOrd="0" presId="urn:microsoft.com/office/officeart/2005/8/layout/vList3"/>
    <dgm:cxn modelId="{A6B3C710-97F8-4278-B3C5-8A053BC4869B}" type="presParOf" srcId="{D99AAB68-2A85-45F2-BFE3-8A164A3BC9A1}" destId="{2D37CE11-1D33-49BC-8AEC-413692769808}" srcOrd="1" destOrd="0" presId="urn:microsoft.com/office/officeart/2005/8/layout/vList3"/>
    <dgm:cxn modelId="{C4AAACB1-4A31-4F4D-9926-6B0347372A27}" type="presParOf" srcId="{2B9037A1-8DB5-4EF3-8D3E-15EE1488BF6E}" destId="{8ED22BA0-6323-4526-BF7F-AEEA824606C9}" srcOrd="5" destOrd="0" presId="urn:microsoft.com/office/officeart/2005/8/layout/vList3"/>
    <dgm:cxn modelId="{2FA6BF71-443C-4A35-8FAB-6233AAB00EBB}" type="presParOf" srcId="{2B9037A1-8DB5-4EF3-8D3E-15EE1488BF6E}" destId="{1EF7C931-E959-447E-A31F-D31A6C845EEA}" srcOrd="6" destOrd="0" presId="urn:microsoft.com/office/officeart/2005/8/layout/vList3"/>
    <dgm:cxn modelId="{B7A2FE7D-B719-422E-A7E0-F5A4D1D51C7C}" type="presParOf" srcId="{1EF7C931-E959-447E-A31F-D31A6C845EEA}" destId="{1C01366C-FE50-47BB-9976-93FF84F4F711}" srcOrd="0" destOrd="0" presId="urn:microsoft.com/office/officeart/2005/8/layout/vList3"/>
    <dgm:cxn modelId="{6564631F-8C8A-4298-9D62-1A2EAB95163E}" type="presParOf" srcId="{1EF7C931-E959-447E-A31F-D31A6C845EEA}" destId="{D88BDCDF-4AAE-4B8F-B2AF-DD2C4B290522}" srcOrd="1" destOrd="0" presId="urn:microsoft.com/office/officeart/2005/8/layout/vList3"/>
    <dgm:cxn modelId="{B81A70C0-BB7A-4165-A902-F8F537AED1CF}" type="presParOf" srcId="{2B9037A1-8DB5-4EF3-8D3E-15EE1488BF6E}" destId="{B01A84EF-09A3-4802-BB59-02C46295FFC6}" srcOrd="7" destOrd="0" presId="urn:microsoft.com/office/officeart/2005/8/layout/vList3"/>
    <dgm:cxn modelId="{BD2EBDF1-FD1D-4381-93D0-082EAC5B5881}" type="presParOf" srcId="{2B9037A1-8DB5-4EF3-8D3E-15EE1488BF6E}" destId="{D624E31D-B3E3-4A6D-B3FA-8A3A8D81F416}" srcOrd="8" destOrd="0" presId="urn:microsoft.com/office/officeart/2005/8/layout/vList3"/>
    <dgm:cxn modelId="{0EBE48A5-F90C-448A-9BEF-B19D7A51E7FD}" type="presParOf" srcId="{D624E31D-B3E3-4A6D-B3FA-8A3A8D81F416}" destId="{32DE6719-6778-44E7-A91B-CA2A9F5FF82D}" srcOrd="0" destOrd="0" presId="urn:microsoft.com/office/officeart/2005/8/layout/vList3"/>
    <dgm:cxn modelId="{EADD4A6A-96B5-4A2B-B762-2FB6FFC1829E}" type="presParOf" srcId="{D624E31D-B3E3-4A6D-B3FA-8A3A8D81F416}" destId="{1FA36AA7-284D-4FD1-8DA8-DDEC9D6ECC08}" srcOrd="1" destOrd="0" presId="urn:microsoft.com/office/officeart/2005/8/layout/vList3"/>
    <dgm:cxn modelId="{E6013385-262C-488F-AE1E-D3D878113901}" type="presParOf" srcId="{2B9037A1-8DB5-4EF3-8D3E-15EE1488BF6E}" destId="{F1D24331-53F5-45F1-ADAD-0E550DA40A42}" srcOrd="9" destOrd="0" presId="urn:microsoft.com/office/officeart/2005/8/layout/vList3"/>
    <dgm:cxn modelId="{155894EA-F0D3-4621-874D-D22B1AE756C5}" type="presParOf" srcId="{2B9037A1-8DB5-4EF3-8D3E-15EE1488BF6E}" destId="{C7090C51-CFD7-4F60-866B-51776BBA7B94}" srcOrd="10" destOrd="0" presId="urn:microsoft.com/office/officeart/2005/8/layout/vList3"/>
    <dgm:cxn modelId="{C21B14EC-551C-4FA2-A95E-9A5B0361CBB9}" type="presParOf" srcId="{C7090C51-CFD7-4F60-866B-51776BBA7B94}" destId="{C2A548FF-EA75-4D60-B189-FC8B0266B985}" srcOrd="0" destOrd="0" presId="urn:microsoft.com/office/officeart/2005/8/layout/vList3"/>
    <dgm:cxn modelId="{B9C1FA5F-9C43-4C75-9B08-2DF8618554F0}" type="presParOf" srcId="{C7090C51-CFD7-4F60-866B-51776BBA7B94}" destId="{40D1A880-4EA6-4850-B2CD-95D04B8CB7F7}" srcOrd="1" destOrd="0" presId="urn:microsoft.com/office/officeart/2005/8/layout/vList3"/>
    <dgm:cxn modelId="{4C5078A5-9CEA-49BE-BCB0-3D3B13D23A44}" type="presParOf" srcId="{2B9037A1-8DB5-4EF3-8D3E-15EE1488BF6E}" destId="{7AFFABA4-786A-42F5-98CC-83420EC96FF2}" srcOrd="11" destOrd="0" presId="urn:microsoft.com/office/officeart/2005/8/layout/vList3"/>
    <dgm:cxn modelId="{B49BE631-498C-409B-86A3-576209F4A9B7}" type="presParOf" srcId="{2B9037A1-8DB5-4EF3-8D3E-15EE1488BF6E}" destId="{F267428E-D8F8-410B-A35C-AE0E2BB1F108}" srcOrd="12" destOrd="0" presId="urn:microsoft.com/office/officeart/2005/8/layout/vList3"/>
    <dgm:cxn modelId="{DF65EAC4-EF67-4870-8AA1-951184404994}" type="presParOf" srcId="{F267428E-D8F8-410B-A35C-AE0E2BB1F108}" destId="{D09C61FD-C075-41B6-B641-0349DC27A83D}" srcOrd="0" destOrd="0" presId="urn:microsoft.com/office/officeart/2005/8/layout/vList3"/>
    <dgm:cxn modelId="{E727C1D8-1AD0-4EFC-993D-D0020E92B3FF}" type="presParOf" srcId="{F267428E-D8F8-410B-A35C-AE0E2BB1F108}" destId="{0330182D-78A7-40C2-B78D-15AD8DB3A7F1}" srcOrd="1" destOrd="0" presId="urn:microsoft.com/office/officeart/2005/8/layout/vList3"/>
    <dgm:cxn modelId="{618CD3AD-28CE-4284-9897-44091A399F18}" type="presParOf" srcId="{2B9037A1-8DB5-4EF3-8D3E-15EE1488BF6E}" destId="{A261202E-2288-45AE-8A95-1873699F2EEF}" srcOrd="13" destOrd="0" presId="urn:microsoft.com/office/officeart/2005/8/layout/vList3"/>
    <dgm:cxn modelId="{334F57AC-1591-42C1-BB83-ED22F73A64C2}" type="presParOf" srcId="{2B9037A1-8DB5-4EF3-8D3E-15EE1488BF6E}" destId="{D7569662-4C91-4A52-80D4-862679D1F26E}" srcOrd="14" destOrd="0" presId="urn:microsoft.com/office/officeart/2005/8/layout/vList3"/>
    <dgm:cxn modelId="{02D42807-864E-4A82-89DF-A610EA147205}" type="presParOf" srcId="{D7569662-4C91-4A52-80D4-862679D1F26E}" destId="{61190CCD-9225-4F58-887C-CB1200A5EC35}" srcOrd="0" destOrd="0" presId="urn:microsoft.com/office/officeart/2005/8/layout/vList3"/>
    <dgm:cxn modelId="{B64337A6-F6EA-401C-AF0C-C5A0C721899E}" type="presParOf" srcId="{D7569662-4C91-4A52-80D4-862679D1F26E}" destId="{E6F8913F-E615-4F2B-BB9B-D386C35B4E36}" srcOrd="1" destOrd="0" presId="urn:microsoft.com/office/officeart/2005/8/layout/vList3"/>
    <dgm:cxn modelId="{423FC15B-E985-4A48-95A6-72A7ED8372D5}" type="presParOf" srcId="{2B9037A1-8DB5-4EF3-8D3E-15EE1488BF6E}" destId="{DB4F1BB5-A9CB-409E-8C7E-D4A79B5DBFAD}" srcOrd="15" destOrd="0" presId="urn:microsoft.com/office/officeart/2005/8/layout/vList3"/>
    <dgm:cxn modelId="{B19EE0B6-E2BE-4E99-A6B6-B7E495E0AA39}" type="presParOf" srcId="{2B9037A1-8DB5-4EF3-8D3E-15EE1488BF6E}" destId="{2D020C0D-BBA9-466A-9E0B-7F671325E162}" srcOrd="16" destOrd="0" presId="urn:microsoft.com/office/officeart/2005/8/layout/vList3"/>
    <dgm:cxn modelId="{9D77B64B-C79D-4A51-998F-96982A7CAFBC}" type="presParOf" srcId="{2D020C0D-BBA9-466A-9E0B-7F671325E162}" destId="{20B3F57F-1E98-471D-A978-A6F4E09AE21B}" srcOrd="0" destOrd="0" presId="urn:microsoft.com/office/officeart/2005/8/layout/vList3"/>
    <dgm:cxn modelId="{9309ABAE-D4C6-4AE7-9127-15413DEAC3FC}" type="presParOf" srcId="{2D020C0D-BBA9-466A-9E0B-7F671325E162}" destId="{E740987C-B314-44F9-BB7B-AF7FA7D2CBEE}" srcOrd="1" destOrd="0" presId="urn:microsoft.com/office/officeart/2005/8/layout/vList3"/>
    <dgm:cxn modelId="{E3F95056-40E1-44B0-A0A0-E6C196B5BAD1}" type="presParOf" srcId="{2B9037A1-8DB5-4EF3-8D3E-15EE1488BF6E}" destId="{EDF88B79-F44E-4A25-BC40-FD7ADE6DA4C6}" srcOrd="17" destOrd="0" presId="urn:microsoft.com/office/officeart/2005/8/layout/vList3"/>
    <dgm:cxn modelId="{44A866B4-4A15-45CA-81CF-CFA16C5E01F7}" type="presParOf" srcId="{2B9037A1-8DB5-4EF3-8D3E-15EE1488BF6E}" destId="{152F70E4-CCE0-4993-BBDA-16F928B2C430}" srcOrd="18" destOrd="0" presId="urn:microsoft.com/office/officeart/2005/8/layout/vList3"/>
    <dgm:cxn modelId="{BBC63033-C1FF-4774-9394-C8D8303CBF1F}" type="presParOf" srcId="{152F70E4-CCE0-4993-BBDA-16F928B2C430}" destId="{2379838D-06D3-4DA3-9F94-8B21CA3E351F}" srcOrd="0" destOrd="0" presId="urn:microsoft.com/office/officeart/2005/8/layout/vList3"/>
    <dgm:cxn modelId="{0B042699-3741-4CBC-99AF-D212D9E9AA49}" type="presParOf" srcId="{152F70E4-CCE0-4993-BBDA-16F928B2C430}" destId="{5C136496-FCA6-4B98-B54A-E2CBFC8F3EC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9A7CC9-1E73-4BF8-8048-47B3E7A2FC96}" type="doc">
      <dgm:prSet loTypeId="urn:microsoft.com/office/officeart/2011/layout/Circl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DE13DD8E-CE8E-43FC-9ACE-BBC972EC4245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Handling missing values</a:t>
          </a:r>
        </a:p>
      </dgm:t>
    </dgm:pt>
    <dgm:pt modelId="{A8C93B63-3767-4CBF-9ACE-6DA68936C63C}" type="parTrans" cxnId="{AE42A65A-8B77-4C64-8151-ED6CB1F151D9}">
      <dgm:prSet/>
      <dgm:spPr/>
      <dgm:t>
        <a:bodyPr/>
        <a:lstStyle/>
        <a:p>
          <a:endParaRPr lang="en-IN"/>
        </a:p>
      </dgm:t>
    </dgm:pt>
    <dgm:pt modelId="{9EB63316-1FFC-4B86-BD3B-6DB83F1592F1}" type="sibTrans" cxnId="{AE42A65A-8B77-4C64-8151-ED6CB1F151D9}">
      <dgm:prSet/>
      <dgm:spPr/>
      <dgm:t>
        <a:bodyPr/>
        <a:lstStyle/>
        <a:p>
          <a:endParaRPr lang="en-IN"/>
        </a:p>
      </dgm:t>
    </dgm:pt>
    <dgm:pt modelId="{91B76DCC-23D5-405A-91EA-4BD74CCF9E20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Getting useful insights from bivariate analysis graph</a:t>
          </a:r>
        </a:p>
      </dgm:t>
    </dgm:pt>
    <dgm:pt modelId="{C8061ACC-E971-45A3-A6EC-393826EB39D1}" type="parTrans" cxnId="{590B39FC-5872-45CB-86CC-9CE6D4EFD9C1}">
      <dgm:prSet/>
      <dgm:spPr/>
      <dgm:t>
        <a:bodyPr/>
        <a:lstStyle/>
        <a:p>
          <a:endParaRPr lang="en-IN"/>
        </a:p>
      </dgm:t>
    </dgm:pt>
    <dgm:pt modelId="{05FAE5DC-E450-43CB-B7B8-834E61A25412}" type="sibTrans" cxnId="{590B39FC-5872-45CB-86CC-9CE6D4EFD9C1}">
      <dgm:prSet/>
      <dgm:spPr/>
      <dgm:t>
        <a:bodyPr/>
        <a:lstStyle/>
        <a:p>
          <a:endParaRPr lang="en-IN"/>
        </a:p>
      </dgm:t>
    </dgm:pt>
    <dgm:pt modelId="{E974ADCE-1F94-4EB8-B757-272EC166D596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Handling outliers using IQR method</a:t>
          </a:r>
        </a:p>
      </dgm:t>
    </dgm:pt>
    <dgm:pt modelId="{91583E1D-82B9-4041-B9BA-850EB527E037}" type="parTrans" cxnId="{8A558DC2-364F-4581-882C-4A19660514AE}">
      <dgm:prSet/>
      <dgm:spPr/>
      <dgm:t>
        <a:bodyPr/>
        <a:lstStyle/>
        <a:p>
          <a:endParaRPr lang="en-IN"/>
        </a:p>
      </dgm:t>
    </dgm:pt>
    <dgm:pt modelId="{C719E396-655B-473B-8C9E-F16581E27190}" type="sibTrans" cxnId="{8A558DC2-364F-4581-882C-4A19660514AE}">
      <dgm:prSet/>
      <dgm:spPr/>
      <dgm:t>
        <a:bodyPr/>
        <a:lstStyle/>
        <a:p>
          <a:endParaRPr lang="en-IN"/>
        </a:p>
      </dgm:t>
    </dgm:pt>
    <dgm:pt modelId="{0A12DF16-0415-4FE1-BE87-952930418974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</a:rPr>
            <a:t>Study correlation between the features</a:t>
          </a:r>
        </a:p>
      </dgm:t>
    </dgm:pt>
    <dgm:pt modelId="{334D621C-582A-40ED-8735-808DD6001504}" type="parTrans" cxnId="{86525E7B-44EF-4A88-B2AF-991403733193}">
      <dgm:prSet/>
      <dgm:spPr/>
      <dgm:t>
        <a:bodyPr/>
        <a:lstStyle/>
        <a:p>
          <a:endParaRPr lang="en-IN"/>
        </a:p>
      </dgm:t>
    </dgm:pt>
    <dgm:pt modelId="{8E58208D-11A9-465A-BA20-61F912B02F34}" type="sibTrans" cxnId="{86525E7B-44EF-4A88-B2AF-991403733193}">
      <dgm:prSet/>
      <dgm:spPr/>
      <dgm:t>
        <a:bodyPr/>
        <a:lstStyle/>
        <a:p>
          <a:endParaRPr lang="en-IN"/>
        </a:p>
      </dgm:t>
    </dgm:pt>
    <dgm:pt modelId="{591C3C6E-5D2F-4485-A693-295C8455BA68}" type="pres">
      <dgm:prSet presAssocID="{369A7CC9-1E73-4BF8-8048-47B3E7A2FC9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42302AF-A693-4EA6-BA2F-504C5B1708F9}" type="pres">
      <dgm:prSet presAssocID="{0A12DF16-0415-4FE1-BE87-952930418974}" presName="Accent4" presStyleCnt="0"/>
      <dgm:spPr/>
    </dgm:pt>
    <dgm:pt modelId="{C2C4E79E-60ED-43E6-BA19-3B1EF349F75F}" type="pres">
      <dgm:prSet presAssocID="{0A12DF16-0415-4FE1-BE87-952930418974}" presName="Accent" presStyleLbl="node1" presStyleIdx="0" presStyleCnt="4"/>
      <dgm:spPr/>
    </dgm:pt>
    <dgm:pt modelId="{BA23160B-DDA5-4B27-9D83-B6CECDF62F0A}" type="pres">
      <dgm:prSet presAssocID="{0A12DF16-0415-4FE1-BE87-952930418974}" presName="ParentBackground4" presStyleCnt="0"/>
      <dgm:spPr/>
    </dgm:pt>
    <dgm:pt modelId="{AD42B33B-F080-43DD-95D0-939F364154E7}" type="pres">
      <dgm:prSet presAssocID="{0A12DF16-0415-4FE1-BE87-952930418974}" presName="ParentBackground" presStyleLbl="fgAcc1" presStyleIdx="0" presStyleCnt="4"/>
      <dgm:spPr/>
    </dgm:pt>
    <dgm:pt modelId="{FACA0B6F-6175-45EC-8A27-F4819B1F1DDC}" type="pres">
      <dgm:prSet presAssocID="{0A12DF16-0415-4FE1-BE87-95293041897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585E74-9DC9-4B2B-A1D8-CD27CFBB1B60}" type="pres">
      <dgm:prSet presAssocID="{E974ADCE-1F94-4EB8-B757-272EC166D596}" presName="Accent3" presStyleCnt="0"/>
      <dgm:spPr/>
    </dgm:pt>
    <dgm:pt modelId="{9DFF1C13-9D19-4EEE-98BB-474AC24B5C18}" type="pres">
      <dgm:prSet presAssocID="{E974ADCE-1F94-4EB8-B757-272EC166D596}" presName="Accent" presStyleLbl="node1" presStyleIdx="1" presStyleCnt="4"/>
      <dgm:spPr/>
    </dgm:pt>
    <dgm:pt modelId="{1AAC1D6D-26FB-456E-806E-D4D59BCECF50}" type="pres">
      <dgm:prSet presAssocID="{E974ADCE-1F94-4EB8-B757-272EC166D596}" presName="ParentBackground3" presStyleCnt="0"/>
      <dgm:spPr/>
    </dgm:pt>
    <dgm:pt modelId="{7F44FB7F-152E-4B99-8599-1B70DE041C57}" type="pres">
      <dgm:prSet presAssocID="{E974ADCE-1F94-4EB8-B757-272EC166D596}" presName="ParentBackground" presStyleLbl="fgAcc1" presStyleIdx="1" presStyleCnt="4"/>
      <dgm:spPr/>
    </dgm:pt>
    <dgm:pt modelId="{167F8B40-1361-4CD4-AFF9-ADA6618EAF5C}" type="pres">
      <dgm:prSet presAssocID="{E974ADCE-1F94-4EB8-B757-272EC166D59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7015E1B-925A-4425-9BFD-47B77AF02AFF}" type="pres">
      <dgm:prSet presAssocID="{91B76DCC-23D5-405A-91EA-4BD74CCF9E20}" presName="Accent2" presStyleCnt="0"/>
      <dgm:spPr/>
    </dgm:pt>
    <dgm:pt modelId="{CE06A675-41B7-43F7-A572-AF0CBBB05DE5}" type="pres">
      <dgm:prSet presAssocID="{91B76DCC-23D5-405A-91EA-4BD74CCF9E20}" presName="Accent" presStyleLbl="node1" presStyleIdx="2" presStyleCnt="4"/>
      <dgm:spPr/>
    </dgm:pt>
    <dgm:pt modelId="{97089D15-7310-442E-AE2B-9E736A70EB04}" type="pres">
      <dgm:prSet presAssocID="{91B76DCC-23D5-405A-91EA-4BD74CCF9E20}" presName="ParentBackground2" presStyleCnt="0"/>
      <dgm:spPr/>
    </dgm:pt>
    <dgm:pt modelId="{45FCDECA-459F-414F-ADAE-BB962743E9C6}" type="pres">
      <dgm:prSet presAssocID="{91B76DCC-23D5-405A-91EA-4BD74CCF9E20}" presName="ParentBackground" presStyleLbl="fgAcc1" presStyleIdx="2" presStyleCnt="4"/>
      <dgm:spPr/>
    </dgm:pt>
    <dgm:pt modelId="{2F099C5C-2E1D-4105-A9C5-6ABF5FF194DD}" type="pres">
      <dgm:prSet presAssocID="{91B76DCC-23D5-405A-91EA-4BD74CCF9E2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EFCCA2C-4E82-4C63-AC1A-0B5064540E65}" type="pres">
      <dgm:prSet presAssocID="{DE13DD8E-CE8E-43FC-9ACE-BBC972EC4245}" presName="Accent1" presStyleCnt="0"/>
      <dgm:spPr/>
    </dgm:pt>
    <dgm:pt modelId="{9BE3D68C-54FC-4630-B640-CB4762894D45}" type="pres">
      <dgm:prSet presAssocID="{DE13DD8E-CE8E-43FC-9ACE-BBC972EC4245}" presName="Accent" presStyleLbl="node1" presStyleIdx="3" presStyleCnt="4"/>
      <dgm:spPr/>
    </dgm:pt>
    <dgm:pt modelId="{AADA5AAF-A584-4DBD-AFB3-D4E8844FE125}" type="pres">
      <dgm:prSet presAssocID="{DE13DD8E-CE8E-43FC-9ACE-BBC972EC4245}" presName="ParentBackground1" presStyleCnt="0"/>
      <dgm:spPr/>
    </dgm:pt>
    <dgm:pt modelId="{8FD80749-F680-4E74-8012-6E977D92D1EE}" type="pres">
      <dgm:prSet presAssocID="{DE13DD8E-CE8E-43FC-9ACE-BBC972EC4245}" presName="ParentBackground" presStyleLbl="fgAcc1" presStyleIdx="3" presStyleCnt="4"/>
      <dgm:spPr/>
    </dgm:pt>
    <dgm:pt modelId="{B75CF023-7415-41A2-80E5-0E166F7309DD}" type="pres">
      <dgm:prSet presAssocID="{DE13DD8E-CE8E-43FC-9ACE-BBC972EC424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E0F1E15-AF34-49D0-BF7E-EC5A21CEE667}" type="presOf" srcId="{E974ADCE-1F94-4EB8-B757-272EC166D596}" destId="{167F8B40-1361-4CD4-AFF9-ADA6618EAF5C}" srcOrd="1" destOrd="0" presId="urn:microsoft.com/office/officeart/2011/layout/CircleProcess"/>
    <dgm:cxn modelId="{83FC9247-839B-4016-8EFF-E1E0584512A0}" type="presOf" srcId="{0A12DF16-0415-4FE1-BE87-952930418974}" destId="{AD42B33B-F080-43DD-95D0-939F364154E7}" srcOrd="0" destOrd="0" presId="urn:microsoft.com/office/officeart/2011/layout/CircleProcess"/>
    <dgm:cxn modelId="{655D0348-40B6-4989-B95B-F93E2947A016}" type="presOf" srcId="{91B76DCC-23D5-405A-91EA-4BD74CCF9E20}" destId="{2F099C5C-2E1D-4105-A9C5-6ABF5FF194DD}" srcOrd="1" destOrd="0" presId="urn:microsoft.com/office/officeart/2011/layout/CircleProcess"/>
    <dgm:cxn modelId="{C9FA2E75-6AD1-4FF3-B01A-A0FE05690043}" type="presOf" srcId="{E974ADCE-1F94-4EB8-B757-272EC166D596}" destId="{7F44FB7F-152E-4B99-8599-1B70DE041C57}" srcOrd="0" destOrd="0" presId="urn:microsoft.com/office/officeart/2011/layout/CircleProcess"/>
    <dgm:cxn modelId="{AE42A65A-8B77-4C64-8151-ED6CB1F151D9}" srcId="{369A7CC9-1E73-4BF8-8048-47B3E7A2FC96}" destId="{DE13DD8E-CE8E-43FC-9ACE-BBC972EC4245}" srcOrd="0" destOrd="0" parTransId="{A8C93B63-3767-4CBF-9ACE-6DA68936C63C}" sibTransId="{9EB63316-1FFC-4B86-BD3B-6DB83F1592F1}"/>
    <dgm:cxn modelId="{86525E7B-44EF-4A88-B2AF-991403733193}" srcId="{369A7CC9-1E73-4BF8-8048-47B3E7A2FC96}" destId="{0A12DF16-0415-4FE1-BE87-952930418974}" srcOrd="3" destOrd="0" parTransId="{334D621C-582A-40ED-8735-808DD6001504}" sibTransId="{8E58208D-11A9-465A-BA20-61F912B02F34}"/>
    <dgm:cxn modelId="{BD74C393-A6AE-48DC-B744-5C750045DBE4}" type="presOf" srcId="{91B76DCC-23D5-405A-91EA-4BD74CCF9E20}" destId="{45FCDECA-459F-414F-ADAE-BB962743E9C6}" srcOrd="0" destOrd="0" presId="urn:microsoft.com/office/officeart/2011/layout/CircleProcess"/>
    <dgm:cxn modelId="{CCB7CEB6-2BCE-42F7-80C1-48989CBB648E}" type="presOf" srcId="{DE13DD8E-CE8E-43FC-9ACE-BBC972EC4245}" destId="{8FD80749-F680-4E74-8012-6E977D92D1EE}" srcOrd="0" destOrd="0" presId="urn:microsoft.com/office/officeart/2011/layout/CircleProcess"/>
    <dgm:cxn modelId="{94EB18B8-7B50-415A-94DA-F639AA7333E8}" type="presOf" srcId="{DE13DD8E-CE8E-43FC-9ACE-BBC972EC4245}" destId="{B75CF023-7415-41A2-80E5-0E166F7309DD}" srcOrd="1" destOrd="0" presId="urn:microsoft.com/office/officeart/2011/layout/CircleProcess"/>
    <dgm:cxn modelId="{8A558DC2-364F-4581-882C-4A19660514AE}" srcId="{369A7CC9-1E73-4BF8-8048-47B3E7A2FC96}" destId="{E974ADCE-1F94-4EB8-B757-272EC166D596}" srcOrd="2" destOrd="0" parTransId="{91583E1D-82B9-4041-B9BA-850EB527E037}" sibTransId="{C719E396-655B-473B-8C9E-F16581E27190}"/>
    <dgm:cxn modelId="{A526B8F2-8627-47DF-B4FB-F3A6A3C32B9D}" type="presOf" srcId="{0A12DF16-0415-4FE1-BE87-952930418974}" destId="{FACA0B6F-6175-45EC-8A27-F4819B1F1DDC}" srcOrd="1" destOrd="0" presId="urn:microsoft.com/office/officeart/2011/layout/CircleProcess"/>
    <dgm:cxn modelId="{2509D9F2-1AE1-4F5F-9D61-EB84B8F8B90D}" type="presOf" srcId="{369A7CC9-1E73-4BF8-8048-47B3E7A2FC96}" destId="{591C3C6E-5D2F-4485-A693-295C8455BA68}" srcOrd="0" destOrd="0" presId="urn:microsoft.com/office/officeart/2011/layout/CircleProcess"/>
    <dgm:cxn modelId="{590B39FC-5872-45CB-86CC-9CE6D4EFD9C1}" srcId="{369A7CC9-1E73-4BF8-8048-47B3E7A2FC96}" destId="{91B76DCC-23D5-405A-91EA-4BD74CCF9E20}" srcOrd="1" destOrd="0" parTransId="{C8061ACC-E971-45A3-A6EC-393826EB39D1}" sibTransId="{05FAE5DC-E450-43CB-B7B8-834E61A25412}"/>
    <dgm:cxn modelId="{88A3FCA0-1F77-4F52-8A56-E874484E3FD3}" type="presParOf" srcId="{591C3C6E-5D2F-4485-A693-295C8455BA68}" destId="{342302AF-A693-4EA6-BA2F-504C5B1708F9}" srcOrd="0" destOrd="0" presId="urn:microsoft.com/office/officeart/2011/layout/CircleProcess"/>
    <dgm:cxn modelId="{B0695799-9954-48D2-8497-73B7DBAC3273}" type="presParOf" srcId="{342302AF-A693-4EA6-BA2F-504C5B1708F9}" destId="{C2C4E79E-60ED-43E6-BA19-3B1EF349F75F}" srcOrd="0" destOrd="0" presId="urn:microsoft.com/office/officeart/2011/layout/CircleProcess"/>
    <dgm:cxn modelId="{765C3100-9E1A-48D4-88CC-938AEC92301E}" type="presParOf" srcId="{591C3C6E-5D2F-4485-A693-295C8455BA68}" destId="{BA23160B-DDA5-4B27-9D83-B6CECDF62F0A}" srcOrd="1" destOrd="0" presId="urn:microsoft.com/office/officeart/2011/layout/CircleProcess"/>
    <dgm:cxn modelId="{C31806B9-23C6-4C2B-9D40-4913EFC021F3}" type="presParOf" srcId="{BA23160B-DDA5-4B27-9D83-B6CECDF62F0A}" destId="{AD42B33B-F080-43DD-95D0-939F364154E7}" srcOrd="0" destOrd="0" presId="urn:microsoft.com/office/officeart/2011/layout/CircleProcess"/>
    <dgm:cxn modelId="{2C5AE5FD-D171-4A5E-962A-C0AE1A68766D}" type="presParOf" srcId="{591C3C6E-5D2F-4485-A693-295C8455BA68}" destId="{FACA0B6F-6175-45EC-8A27-F4819B1F1DDC}" srcOrd="2" destOrd="0" presId="urn:microsoft.com/office/officeart/2011/layout/CircleProcess"/>
    <dgm:cxn modelId="{82477296-94CC-43DF-B8A5-5B33432D47CC}" type="presParOf" srcId="{591C3C6E-5D2F-4485-A693-295C8455BA68}" destId="{EC585E74-9DC9-4B2B-A1D8-CD27CFBB1B60}" srcOrd="3" destOrd="0" presId="urn:microsoft.com/office/officeart/2011/layout/CircleProcess"/>
    <dgm:cxn modelId="{C4242D48-95BD-4346-9AA8-ECC475E3C5F3}" type="presParOf" srcId="{EC585E74-9DC9-4B2B-A1D8-CD27CFBB1B60}" destId="{9DFF1C13-9D19-4EEE-98BB-474AC24B5C18}" srcOrd="0" destOrd="0" presId="urn:microsoft.com/office/officeart/2011/layout/CircleProcess"/>
    <dgm:cxn modelId="{172DEEB3-1A1E-4ED8-8369-C71F7F344986}" type="presParOf" srcId="{591C3C6E-5D2F-4485-A693-295C8455BA68}" destId="{1AAC1D6D-26FB-456E-806E-D4D59BCECF50}" srcOrd="4" destOrd="0" presId="urn:microsoft.com/office/officeart/2011/layout/CircleProcess"/>
    <dgm:cxn modelId="{4DF31B25-5B7C-46B0-BFB0-91512F71BFC6}" type="presParOf" srcId="{1AAC1D6D-26FB-456E-806E-D4D59BCECF50}" destId="{7F44FB7F-152E-4B99-8599-1B70DE041C57}" srcOrd="0" destOrd="0" presId="urn:microsoft.com/office/officeart/2011/layout/CircleProcess"/>
    <dgm:cxn modelId="{4AD012FD-B131-4A96-B0C9-E16D0C09FD47}" type="presParOf" srcId="{591C3C6E-5D2F-4485-A693-295C8455BA68}" destId="{167F8B40-1361-4CD4-AFF9-ADA6618EAF5C}" srcOrd="5" destOrd="0" presId="urn:microsoft.com/office/officeart/2011/layout/CircleProcess"/>
    <dgm:cxn modelId="{875D3B48-9072-441A-AACB-7167EAF81D25}" type="presParOf" srcId="{591C3C6E-5D2F-4485-A693-295C8455BA68}" destId="{D7015E1B-925A-4425-9BFD-47B77AF02AFF}" srcOrd="6" destOrd="0" presId="urn:microsoft.com/office/officeart/2011/layout/CircleProcess"/>
    <dgm:cxn modelId="{58436ED3-A51B-4C32-AFE3-D21CFFA6AC48}" type="presParOf" srcId="{D7015E1B-925A-4425-9BFD-47B77AF02AFF}" destId="{CE06A675-41B7-43F7-A572-AF0CBBB05DE5}" srcOrd="0" destOrd="0" presId="urn:microsoft.com/office/officeart/2011/layout/CircleProcess"/>
    <dgm:cxn modelId="{E6FD01F8-87C2-4E93-A53C-91ED3B9E2095}" type="presParOf" srcId="{591C3C6E-5D2F-4485-A693-295C8455BA68}" destId="{97089D15-7310-442E-AE2B-9E736A70EB04}" srcOrd="7" destOrd="0" presId="urn:microsoft.com/office/officeart/2011/layout/CircleProcess"/>
    <dgm:cxn modelId="{C3EC78DE-11F7-40DB-AFAD-4B59F8C06A86}" type="presParOf" srcId="{97089D15-7310-442E-AE2B-9E736A70EB04}" destId="{45FCDECA-459F-414F-ADAE-BB962743E9C6}" srcOrd="0" destOrd="0" presId="urn:microsoft.com/office/officeart/2011/layout/CircleProcess"/>
    <dgm:cxn modelId="{1BC63197-1194-4F40-9451-957A731331F1}" type="presParOf" srcId="{591C3C6E-5D2F-4485-A693-295C8455BA68}" destId="{2F099C5C-2E1D-4105-A9C5-6ABF5FF194DD}" srcOrd="8" destOrd="0" presId="urn:microsoft.com/office/officeart/2011/layout/CircleProcess"/>
    <dgm:cxn modelId="{22310905-15AF-405C-9C3F-0B72B44D50AD}" type="presParOf" srcId="{591C3C6E-5D2F-4485-A693-295C8455BA68}" destId="{2EFCCA2C-4E82-4C63-AC1A-0B5064540E65}" srcOrd="9" destOrd="0" presId="urn:microsoft.com/office/officeart/2011/layout/CircleProcess"/>
    <dgm:cxn modelId="{8EC5A84E-8659-40B1-A46C-7D2F7E731638}" type="presParOf" srcId="{2EFCCA2C-4E82-4C63-AC1A-0B5064540E65}" destId="{9BE3D68C-54FC-4630-B640-CB4762894D45}" srcOrd="0" destOrd="0" presId="urn:microsoft.com/office/officeart/2011/layout/CircleProcess"/>
    <dgm:cxn modelId="{F28EE06D-031D-4F9F-87F6-A22A9765EC40}" type="presParOf" srcId="{591C3C6E-5D2F-4485-A693-295C8455BA68}" destId="{AADA5AAF-A584-4DBD-AFB3-D4E8844FE125}" srcOrd="10" destOrd="0" presId="urn:microsoft.com/office/officeart/2011/layout/CircleProcess"/>
    <dgm:cxn modelId="{B158633F-5F9A-45BD-8F53-51F9DA4E7AE0}" type="presParOf" srcId="{AADA5AAF-A584-4DBD-AFB3-D4E8844FE125}" destId="{8FD80749-F680-4E74-8012-6E977D92D1EE}" srcOrd="0" destOrd="0" presId="urn:microsoft.com/office/officeart/2011/layout/CircleProcess"/>
    <dgm:cxn modelId="{F4F8E03A-9E17-4C83-B3AF-BBF37979B335}" type="presParOf" srcId="{591C3C6E-5D2F-4485-A693-295C8455BA68}" destId="{B75CF023-7415-41A2-80E5-0E166F7309DD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956A-976F-47AC-9123-A35681DDEB83}">
      <dsp:nvSpPr>
        <dsp:cNvPr id="0" name=""/>
        <dsp:cNvSpPr/>
      </dsp:nvSpPr>
      <dsp:spPr>
        <a:xfrm>
          <a:off x="0" y="4829024"/>
          <a:ext cx="9492046" cy="5284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PREPARE  ML  DATASET</a:t>
          </a:r>
          <a:endParaRPr lang="en-IN" sz="2400" kern="1200" dirty="0"/>
        </a:p>
      </dsp:txBody>
      <dsp:txXfrm>
        <a:off x="0" y="4829024"/>
        <a:ext cx="9492046" cy="528437"/>
      </dsp:txXfrm>
    </dsp:sp>
    <dsp:sp modelId="{E0CBA7EF-693D-4ACA-932F-CA939E0E96A3}">
      <dsp:nvSpPr>
        <dsp:cNvPr id="0" name=""/>
        <dsp:cNvSpPr/>
      </dsp:nvSpPr>
      <dsp:spPr>
        <a:xfrm rot="10800000">
          <a:off x="0" y="402421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ROLLING AVERAGE PERFORMANCE</a:t>
          </a:r>
          <a:endParaRPr lang="en-IN" sz="2400" kern="1200" dirty="0"/>
        </a:p>
      </dsp:txBody>
      <dsp:txXfrm rot="10800000">
        <a:off x="0" y="4024213"/>
        <a:ext cx="9492046" cy="528091"/>
      </dsp:txXfrm>
    </dsp:sp>
    <dsp:sp modelId="{DBC085F0-E710-4DA8-9C23-656B80C71BF8}">
      <dsp:nvSpPr>
        <dsp:cNvPr id="0" name=""/>
        <dsp:cNvSpPr/>
      </dsp:nvSpPr>
      <dsp:spPr>
        <a:xfrm rot="10800000">
          <a:off x="0" y="321940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AVERAGE PERFORMANCE</a:t>
          </a:r>
          <a:endParaRPr lang="en-IN" sz="2400" kern="1200" dirty="0"/>
        </a:p>
      </dsp:txBody>
      <dsp:txXfrm rot="10800000">
        <a:off x="0" y="3219403"/>
        <a:ext cx="9492046" cy="528091"/>
      </dsp:txXfrm>
    </dsp:sp>
    <dsp:sp modelId="{D6615DFC-5585-470D-90DE-C5AB0312F819}">
      <dsp:nvSpPr>
        <dsp:cNvPr id="0" name=""/>
        <dsp:cNvSpPr/>
      </dsp:nvSpPr>
      <dsp:spPr>
        <a:xfrm rot="10800000">
          <a:off x="0" y="2414593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INDIVIDUAL PERFORMANCE AT THE END OF MATCH</a:t>
          </a:r>
          <a:endParaRPr lang="en-IN" sz="2400" kern="1200" dirty="0"/>
        </a:p>
      </dsp:txBody>
      <dsp:txXfrm rot="10800000">
        <a:off x="0" y="2414593"/>
        <a:ext cx="9492046" cy="528091"/>
      </dsp:txXfrm>
    </dsp:sp>
    <dsp:sp modelId="{C057DE5D-1036-456C-BEC7-76A5938EEC72}">
      <dsp:nvSpPr>
        <dsp:cNvPr id="0" name=""/>
        <dsp:cNvSpPr/>
      </dsp:nvSpPr>
      <dsp:spPr>
        <a:xfrm rot="10800000">
          <a:off x="0" y="160978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PLAYER’S  BALL BY BALL PERFORMANCE OF MATCH </a:t>
          </a:r>
        </a:p>
      </dsp:txBody>
      <dsp:txXfrm rot="10800000">
        <a:off x="0" y="1609782"/>
        <a:ext cx="9492046" cy="528091"/>
      </dsp:txXfrm>
    </dsp:sp>
    <dsp:sp modelId="{0AE1D5D9-70D4-44EA-AACD-C71B62868704}">
      <dsp:nvSpPr>
        <dsp:cNvPr id="0" name=""/>
        <dsp:cNvSpPr/>
      </dsp:nvSpPr>
      <dsp:spPr>
        <a:xfrm rot="10800000">
          <a:off x="0" y="80497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FANTASY POINTS SYSTEM</a:t>
          </a:r>
          <a:endParaRPr lang="en-IN" sz="2400" kern="1200" dirty="0"/>
        </a:p>
      </dsp:txBody>
      <dsp:txXfrm rot="10800000">
        <a:off x="0" y="804972"/>
        <a:ext cx="9492046" cy="528091"/>
      </dsp:txXfrm>
    </dsp:sp>
    <dsp:sp modelId="{BADDFEF2-DB16-497D-B9B8-1108EA5E2060}">
      <dsp:nvSpPr>
        <dsp:cNvPr id="0" name=""/>
        <dsp:cNvSpPr/>
      </dsp:nvSpPr>
      <dsp:spPr>
        <a:xfrm rot="10800000">
          <a:off x="0" y="162"/>
          <a:ext cx="9492046" cy="81273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SPLIT DATA</a:t>
          </a:r>
        </a:p>
      </dsp:txBody>
      <dsp:txXfrm rot="10800000">
        <a:off x="0" y="162"/>
        <a:ext cx="9492046" cy="528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A5078-D5F8-41C8-AE01-64277D0861BF}">
      <dsp:nvSpPr>
        <dsp:cNvPr id="0" name=""/>
        <dsp:cNvSpPr/>
      </dsp:nvSpPr>
      <dsp:spPr>
        <a:xfrm>
          <a:off x="0" y="0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NUMBER OF SEASONS</a:t>
          </a:r>
        </a:p>
      </dsp:txBody>
      <dsp:txXfrm>
        <a:off x="1807842" y="0"/>
        <a:ext cx="6703631" cy="1055480"/>
      </dsp:txXfrm>
    </dsp:sp>
    <dsp:sp modelId="{93F1D613-008E-4849-AC26-3F768F417A62}">
      <dsp:nvSpPr>
        <dsp:cNvPr id="0" name=""/>
        <dsp:cNvSpPr/>
      </dsp:nvSpPr>
      <dsp:spPr>
        <a:xfrm>
          <a:off x="105548" y="105548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C249-40AC-4576-86FC-89AFC275C414}">
      <dsp:nvSpPr>
        <dsp:cNvPr id="0" name=""/>
        <dsp:cNvSpPr/>
      </dsp:nvSpPr>
      <dsp:spPr>
        <a:xfrm>
          <a:off x="0" y="1161028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NUMBER OF MATCHES</a:t>
          </a:r>
        </a:p>
      </dsp:txBody>
      <dsp:txXfrm>
        <a:off x="1807842" y="1161028"/>
        <a:ext cx="6703631" cy="1055480"/>
      </dsp:txXfrm>
    </dsp:sp>
    <dsp:sp modelId="{74EDDAA3-560F-4D63-84AE-DA71E927EB42}">
      <dsp:nvSpPr>
        <dsp:cNvPr id="0" name=""/>
        <dsp:cNvSpPr/>
      </dsp:nvSpPr>
      <dsp:spPr>
        <a:xfrm>
          <a:off x="105548" y="1266576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94ABA-E6B5-4E36-A57B-F45EF5CAEE77}">
      <dsp:nvSpPr>
        <dsp:cNvPr id="0" name=""/>
        <dsp:cNvSpPr/>
      </dsp:nvSpPr>
      <dsp:spPr>
        <a:xfrm>
          <a:off x="0" y="2322057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TOTAL NUMBER OF RECORDS</a:t>
          </a:r>
        </a:p>
      </dsp:txBody>
      <dsp:txXfrm>
        <a:off x="1807842" y="2322057"/>
        <a:ext cx="6703631" cy="1055480"/>
      </dsp:txXfrm>
    </dsp:sp>
    <dsp:sp modelId="{7D4AB693-D0E5-4783-AB4D-2AE34AB253A5}">
      <dsp:nvSpPr>
        <dsp:cNvPr id="0" name=""/>
        <dsp:cNvSpPr/>
      </dsp:nvSpPr>
      <dsp:spPr>
        <a:xfrm>
          <a:off x="105548" y="2427605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35419-01F2-4C8C-8B63-2641E19CA19F}">
      <dsp:nvSpPr>
        <dsp:cNvPr id="0" name=""/>
        <dsp:cNvSpPr/>
      </dsp:nvSpPr>
      <dsp:spPr>
        <a:xfrm>
          <a:off x="0" y="3483086"/>
          <a:ext cx="8511474" cy="10554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PROCESSED DATASET FOR ML ALGORITHM</a:t>
          </a:r>
        </a:p>
      </dsp:txBody>
      <dsp:txXfrm>
        <a:off x="1807842" y="3483086"/>
        <a:ext cx="6703631" cy="1055480"/>
      </dsp:txXfrm>
    </dsp:sp>
    <dsp:sp modelId="{E1D7154E-3625-4CDB-8C1A-B0B03346E22E}">
      <dsp:nvSpPr>
        <dsp:cNvPr id="0" name=""/>
        <dsp:cNvSpPr/>
      </dsp:nvSpPr>
      <dsp:spPr>
        <a:xfrm>
          <a:off x="105548" y="3588634"/>
          <a:ext cx="1702294" cy="844384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B5F36-4C68-42BC-BF5C-78FC456F836B}">
      <dsp:nvSpPr>
        <dsp:cNvPr id="0" name=""/>
        <dsp:cNvSpPr/>
      </dsp:nvSpPr>
      <dsp:spPr>
        <a:xfrm rot="10800000">
          <a:off x="1526719" y="419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VENUE</a:t>
          </a:r>
        </a:p>
      </dsp:txBody>
      <dsp:txXfrm rot="10800000">
        <a:off x="1637671" y="4194"/>
        <a:ext cx="5509853" cy="443809"/>
      </dsp:txXfrm>
    </dsp:sp>
    <dsp:sp modelId="{A7003DD0-4636-4627-A277-9AC9604A2CFA}">
      <dsp:nvSpPr>
        <dsp:cNvPr id="0" name=""/>
        <dsp:cNvSpPr/>
      </dsp:nvSpPr>
      <dsp:spPr>
        <a:xfrm>
          <a:off x="0" y="3106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96432F8-8904-4888-851E-406BFAE9816C}">
      <dsp:nvSpPr>
        <dsp:cNvPr id="0" name=""/>
        <dsp:cNvSpPr/>
      </dsp:nvSpPr>
      <dsp:spPr>
        <a:xfrm rot="10800000">
          <a:off x="1526719" y="58048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INNINGS</a:t>
          </a:r>
          <a:endParaRPr lang="en-IN" sz="2400" kern="1200" dirty="0"/>
        </a:p>
      </dsp:txBody>
      <dsp:txXfrm rot="10800000">
        <a:off x="1637671" y="580484"/>
        <a:ext cx="5509853" cy="443809"/>
      </dsp:txXfrm>
    </dsp:sp>
    <dsp:sp modelId="{9810DFE1-A88E-48BA-8823-C09D252520C0}">
      <dsp:nvSpPr>
        <dsp:cNvPr id="0" name=""/>
        <dsp:cNvSpPr/>
      </dsp:nvSpPr>
      <dsp:spPr>
        <a:xfrm>
          <a:off x="0" y="57939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37CE11-1D33-49BC-8AEC-413692769808}">
      <dsp:nvSpPr>
        <dsp:cNvPr id="0" name=""/>
        <dsp:cNvSpPr/>
      </dsp:nvSpPr>
      <dsp:spPr>
        <a:xfrm rot="10800000">
          <a:off x="1526719" y="115677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NAME</a:t>
          </a:r>
        </a:p>
      </dsp:txBody>
      <dsp:txXfrm rot="10800000">
        <a:off x="1637671" y="1156774"/>
        <a:ext cx="5509853" cy="443809"/>
      </dsp:txXfrm>
    </dsp:sp>
    <dsp:sp modelId="{2EF85987-86FA-424E-A00A-0F1322225410}">
      <dsp:nvSpPr>
        <dsp:cNvPr id="0" name=""/>
        <dsp:cNvSpPr/>
      </dsp:nvSpPr>
      <dsp:spPr>
        <a:xfrm>
          <a:off x="0" y="115568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8BDCDF-4AAE-4B8F-B2AF-DD2C4B290522}">
      <dsp:nvSpPr>
        <dsp:cNvPr id="0" name=""/>
        <dsp:cNvSpPr/>
      </dsp:nvSpPr>
      <dsp:spPr>
        <a:xfrm rot="10800000">
          <a:off x="1526719" y="1733064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ROLLING AVERAGE</a:t>
          </a:r>
          <a:endParaRPr lang="en-IN" sz="2400" kern="1200" dirty="0"/>
        </a:p>
      </dsp:txBody>
      <dsp:txXfrm rot="10800000">
        <a:off x="1637671" y="1733064"/>
        <a:ext cx="5509853" cy="443809"/>
      </dsp:txXfrm>
    </dsp:sp>
    <dsp:sp modelId="{1C01366C-FE50-47BB-9976-93FF84F4F711}">
      <dsp:nvSpPr>
        <dsp:cNvPr id="0" name=""/>
        <dsp:cNvSpPr/>
      </dsp:nvSpPr>
      <dsp:spPr>
        <a:xfrm>
          <a:off x="0" y="173197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A36AA7-284D-4FD1-8DA8-DDEC9D6ECC08}">
      <dsp:nvSpPr>
        <dsp:cNvPr id="0" name=""/>
        <dsp:cNvSpPr/>
      </dsp:nvSpPr>
      <dsp:spPr>
        <a:xfrm rot="10800000">
          <a:off x="1526719" y="230935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PLAYER TYPE</a:t>
          </a:r>
          <a:endParaRPr lang="en-IN" sz="2400" kern="1200" dirty="0"/>
        </a:p>
      </dsp:txBody>
      <dsp:txXfrm rot="10800000">
        <a:off x="1637671" y="2309355"/>
        <a:ext cx="5509853" cy="443809"/>
      </dsp:txXfrm>
    </dsp:sp>
    <dsp:sp modelId="{32DE6719-6778-44E7-A91B-CA2A9F5FF82D}">
      <dsp:nvSpPr>
        <dsp:cNvPr id="0" name=""/>
        <dsp:cNvSpPr/>
      </dsp:nvSpPr>
      <dsp:spPr>
        <a:xfrm>
          <a:off x="0" y="230826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D1A880-4EA6-4850-B2CD-95D04B8CB7F7}">
      <dsp:nvSpPr>
        <dsp:cNvPr id="0" name=""/>
        <dsp:cNvSpPr/>
      </dsp:nvSpPr>
      <dsp:spPr>
        <a:xfrm rot="10800000">
          <a:off x="1526719" y="288564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TEAM</a:t>
          </a:r>
          <a:endParaRPr lang="en-IN" sz="2400" kern="1200" dirty="0"/>
        </a:p>
      </dsp:txBody>
      <dsp:txXfrm rot="10800000">
        <a:off x="1637671" y="2885645"/>
        <a:ext cx="5509853" cy="443809"/>
      </dsp:txXfrm>
    </dsp:sp>
    <dsp:sp modelId="{C2A548FF-EA75-4D60-B189-FC8B0266B985}">
      <dsp:nvSpPr>
        <dsp:cNvPr id="0" name=""/>
        <dsp:cNvSpPr/>
      </dsp:nvSpPr>
      <dsp:spPr>
        <a:xfrm>
          <a:off x="0" y="2884557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30182D-78A7-40C2-B78D-15AD8DB3A7F1}">
      <dsp:nvSpPr>
        <dsp:cNvPr id="0" name=""/>
        <dsp:cNvSpPr/>
      </dsp:nvSpPr>
      <dsp:spPr>
        <a:xfrm rot="10800000">
          <a:off x="1526719" y="346193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OPPONENT TEAM</a:t>
          </a:r>
        </a:p>
      </dsp:txBody>
      <dsp:txXfrm rot="10800000">
        <a:off x="1637671" y="3461935"/>
        <a:ext cx="5509853" cy="443809"/>
      </dsp:txXfrm>
    </dsp:sp>
    <dsp:sp modelId="{D09C61FD-C075-41B6-B641-0349DC27A83D}">
      <dsp:nvSpPr>
        <dsp:cNvPr id="0" name=""/>
        <dsp:cNvSpPr/>
      </dsp:nvSpPr>
      <dsp:spPr>
        <a:xfrm>
          <a:off x="0" y="346084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F8913F-E615-4F2B-BB9B-D386C35B4E36}">
      <dsp:nvSpPr>
        <dsp:cNvPr id="0" name=""/>
        <dsp:cNvSpPr/>
      </dsp:nvSpPr>
      <dsp:spPr>
        <a:xfrm rot="10800000">
          <a:off x="1526719" y="403822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BATTING POSITION</a:t>
          </a:r>
        </a:p>
      </dsp:txBody>
      <dsp:txXfrm rot="10800000">
        <a:off x="1637671" y="4038225"/>
        <a:ext cx="5509853" cy="443809"/>
      </dsp:txXfrm>
    </dsp:sp>
    <dsp:sp modelId="{61190CCD-9225-4F58-887C-CB1200A5EC35}">
      <dsp:nvSpPr>
        <dsp:cNvPr id="0" name=""/>
        <dsp:cNvSpPr/>
      </dsp:nvSpPr>
      <dsp:spPr>
        <a:xfrm>
          <a:off x="0" y="403713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987C-B314-44F9-BB7B-AF7FA7D2CBEE}">
      <dsp:nvSpPr>
        <dsp:cNvPr id="0" name=""/>
        <dsp:cNvSpPr/>
      </dsp:nvSpPr>
      <dsp:spPr>
        <a:xfrm rot="10800000">
          <a:off x="1526719" y="4614515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BOWLERS ROLLING AVERAGE</a:t>
          </a:r>
        </a:p>
      </dsp:txBody>
      <dsp:txXfrm rot="10800000">
        <a:off x="1637671" y="4614515"/>
        <a:ext cx="5509853" cy="443809"/>
      </dsp:txXfrm>
    </dsp:sp>
    <dsp:sp modelId="{20B3F57F-1E98-471D-A978-A6F4E09AE21B}">
      <dsp:nvSpPr>
        <dsp:cNvPr id="0" name=""/>
        <dsp:cNvSpPr/>
      </dsp:nvSpPr>
      <dsp:spPr>
        <a:xfrm>
          <a:off x="0" y="461342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136496-FCA6-4B98-B54A-E2CBFC8F3EC7}">
      <dsp:nvSpPr>
        <dsp:cNvPr id="0" name=""/>
        <dsp:cNvSpPr/>
      </dsp:nvSpPr>
      <dsp:spPr>
        <a:xfrm rot="10800000">
          <a:off x="1526719" y="5190806"/>
          <a:ext cx="5620805" cy="4438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70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spc="-25" dirty="0">
              <a:cs typeface="Arial"/>
            </a:rPr>
            <a:t>BATSMAN PERFORMANCE</a:t>
          </a:r>
        </a:p>
      </dsp:txBody>
      <dsp:txXfrm rot="10800000">
        <a:off x="1637671" y="5190806"/>
        <a:ext cx="5509853" cy="443809"/>
      </dsp:txXfrm>
    </dsp:sp>
    <dsp:sp modelId="{2379838D-06D3-4DA3-9F94-8B21CA3E351F}">
      <dsp:nvSpPr>
        <dsp:cNvPr id="0" name=""/>
        <dsp:cNvSpPr/>
      </dsp:nvSpPr>
      <dsp:spPr>
        <a:xfrm>
          <a:off x="0" y="5189718"/>
          <a:ext cx="443809" cy="443809"/>
        </a:xfrm>
        <a:prstGeom prst="ellipse">
          <a:avLst/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4E79E-60ED-43E6-BA19-3B1EF349F75F}">
      <dsp:nvSpPr>
        <dsp:cNvPr id="0" name=""/>
        <dsp:cNvSpPr/>
      </dsp:nvSpPr>
      <dsp:spPr>
        <a:xfrm>
          <a:off x="8150803" y="1028936"/>
          <a:ext cx="2439355" cy="243948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2B33B-F080-43DD-95D0-939F364154E7}">
      <dsp:nvSpPr>
        <dsp:cNvPr id="0" name=""/>
        <dsp:cNvSpPr/>
      </dsp:nvSpPr>
      <dsp:spPr>
        <a:xfrm>
          <a:off x="8232394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Study correlation between the features</a:t>
          </a:r>
        </a:p>
      </dsp:txBody>
      <dsp:txXfrm>
        <a:off x="8557711" y="1435587"/>
        <a:ext cx="1626585" cy="1626177"/>
      </dsp:txXfrm>
    </dsp:sp>
    <dsp:sp modelId="{9DFF1C13-9D19-4EEE-98BB-474AC24B5C18}">
      <dsp:nvSpPr>
        <dsp:cNvPr id="0" name=""/>
        <dsp:cNvSpPr/>
      </dsp:nvSpPr>
      <dsp:spPr>
        <a:xfrm rot="2700000">
          <a:off x="5619376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4FB7F-152E-4B99-8599-1B70DE041C57}">
      <dsp:nvSpPr>
        <dsp:cNvPr id="0" name=""/>
        <dsp:cNvSpPr/>
      </dsp:nvSpPr>
      <dsp:spPr>
        <a:xfrm>
          <a:off x="5711447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Handling outliers using IQR method</a:t>
          </a:r>
        </a:p>
      </dsp:txBody>
      <dsp:txXfrm>
        <a:off x="6036764" y="1435587"/>
        <a:ext cx="1626585" cy="1626177"/>
      </dsp:txXfrm>
    </dsp:sp>
    <dsp:sp modelId="{CE06A675-41B7-43F7-A572-AF0CBBB05DE5}">
      <dsp:nvSpPr>
        <dsp:cNvPr id="0" name=""/>
        <dsp:cNvSpPr/>
      </dsp:nvSpPr>
      <dsp:spPr>
        <a:xfrm rot="2700000">
          <a:off x="3108890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CDECA-459F-414F-ADAE-BB962743E9C6}">
      <dsp:nvSpPr>
        <dsp:cNvPr id="0" name=""/>
        <dsp:cNvSpPr/>
      </dsp:nvSpPr>
      <dsp:spPr>
        <a:xfrm>
          <a:off x="3190501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Getting useful insights from bivariate analysis graph</a:t>
          </a:r>
        </a:p>
      </dsp:txBody>
      <dsp:txXfrm>
        <a:off x="3515818" y="1435587"/>
        <a:ext cx="1626585" cy="1626177"/>
      </dsp:txXfrm>
    </dsp:sp>
    <dsp:sp modelId="{9BE3D68C-54FC-4630-B640-CB4762894D45}">
      <dsp:nvSpPr>
        <dsp:cNvPr id="0" name=""/>
        <dsp:cNvSpPr/>
      </dsp:nvSpPr>
      <dsp:spPr>
        <a:xfrm rot="2700000">
          <a:off x="587944" y="1028764"/>
          <a:ext cx="2439395" cy="2439395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80749-F680-4E74-8012-6E977D92D1EE}">
      <dsp:nvSpPr>
        <dsp:cNvPr id="0" name=""/>
        <dsp:cNvSpPr/>
      </dsp:nvSpPr>
      <dsp:spPr>
        <a:xfrm>
          <a:off x="669555" y="1110266"/>
          <a:ext cx="2277219" cy="227681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bg1"/>
              </a:solidFill>
            </a:rPr>
            <a:t>Handling missing values</a:t>
          </a:r>
        </a:p>
      </dsp:txBody>
      <dsp:txXfrm>
        <a:off x="994872" y="1435587"/>
        <a:ext cx="1626585" cy="1626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0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7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6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49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8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6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0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6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7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4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5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3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109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74042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1613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495301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31159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449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99219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97392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64281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33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77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83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254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121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05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46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633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690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2/18/2024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D5EF3A-4306-470C-885F-9D0A8789917C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423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0.png"/><Relationship Id="rId3" Type="http://schemas.openxmlformats.org/officeDocument/2006/relationships/image" Target="../media/image21.jpg"/><Relationship Id="rId7" Type="http://schemas.openxmlformats.org/officeDocument/2006/relationships/image" Target="../media/image240.png"/><Relationship Id="rId12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0.png"/><Relationship Id="rId4" Type="http://schemas.openxmlformats.org/officeDocument/2006/relationships/slide" Target="slide2.xml"/><Relationship Id="rId9" Type="http://schemas.openxmlformats.org/officeDocument/2006/relationships/slide" Target="slide17.xml"/><Relationship Id="rId1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90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21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slide" Target="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11.com/games/point-system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icket Vector">
            <a:extLst>
              <a:ext uri="{FF2B5EF4-FFF2-40B4-BE49-F238E27FC236}">
                <a16:creationId xmlns:a16="http://schemas.microsoft.com/office/drawing/2014/main" id="{C6B72EEC-4FF7-48F6-9E09-B565E682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1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715693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756277"/>
            <a:ext cx="9144000" cy="154325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5000"/>
              </a:lnSpc>
            </a:pP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CRICKET ANALYSIS</a:t>
            </a:r>
            <a:b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BATSMAN PERFORMANCE PREDICTION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077308" y="1619120"/>
            <a:ext cx="587079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8184B9-D576-41D1-9F0A-23B34935B453}"/>
              </a:ext>
            </a:extLst>
          </p:cNvPr>
          <p:cNvSpPr txBox="1">
            <a:spLocks/>
          </p:cNvSpPr>
          <p:nvPr/>
        </p:nvSpPr>
        <p:spPr bwMode="ltGray">
          <a:xfrm>
            <a:off x="1598965" y="4756638"/>
            <a:ext cx="9144000" cy="1271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VIKRAM P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776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1D0B0-19F6-4757-97CE-8DFA9381E1BE}"/>
              </a:ext>
            </a:extLst>
          </p:cNvPr>
          <p:cNvSpPr txBox="1"/>
          <p:nvPr/>
        </p:nvSpPr>
        <p:spPr>
          <a:xfrm flipH="1">
            <a:off x="839292" y="829616"/>
            <a:ext cx="1051341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performance is calculated by the above method for each matches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52323-C1CF-4DEC-BEAE-D406E5213766}"/>
              </a:ext>
            </a:extLst>
          </p:cNvPr>
          <p:cNvSpPr txBox="1"/>
          <p:nvPr/>
        </p:nvSpPr>
        <p:spPr>
          <a:xfrm flipH="1">
            <a:off x="839292" y="2969876"/>
            <a:ext cx="1006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average performance is calculated from 2008 to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95463-45CB-41B2-81D3-147AD913FF2C}"/>
              </a:ext>
            </a:extLst>
          </p:cNvPr>
          <p:cNvSpPr txBox="1"/>
          <p:nvPr/>
        </p:nvSpPr>
        <p:spPr>
          <a:xfrm flipH="1">
            <a:off x="839292" y="5025932"/>
            <a:ext cx="1105871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25" dirty="0">
                <a:solidFill>
                  <a:schemeClr val="bg1"/>
                </a:solidFill>
                <a:cs typeface="Arial"/>
              </a:rPr>
              <a:t>Players individual average performance is calculated for the past 3 matches.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3986073-5FE3-4D03-AF16-B0BE8CCAC6CD}"/>
              </a:ext>
            </a:extLst>
          </p:cNvPr>
          <p:cNvSpPr txBox="1">
            <a:spLocks/>
          </p:cNvSpPr>
          <p:nvPr/>
        </p:nvSpPr>
        <p:spPr bwMode="white">
          <a:xfrm>
            <a:off x="0" y="324519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1.4 INDIVIDUAL PERFORMANCE AT THE END OF MATCH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D10645C6-4FE5-4936-BAEF-F39C0E5CEE4F}"/>
              </a:ext>
            </a:extLst>
          </p:cNvPr>
          <p:cNvSpPr/>
          <p:nvPr/>
        </p:nvSpPr>
        <p:spPr bwMode="ltGray">
          <a:xfrm flipV="1">
            <a:off x="120723" y="577903"/>
            <a:ext cx="9760395" cy="9897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5B085A-7B7D-40B1-B0C6-21FF460407E4}"/>
              </a:ext>
            </a:extLst>
          </p:cNvPr>
          <p:cNvSpPr txBox="1">
            <a:spLocks/>
          </p:cNvSpPr>
          <p:nvPr/>
        </p:nvSpPr>
        <p:spPr bwMode="white">
          <a:xfrm>
            <a:off x="0" y="2344948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1.5 PLAYER’S AVERAGE PERFORMANCE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49AA570C-E3F1-4697-8F21-2241BD91835F}"/>
              </a:ext>
            </a:extLst>
          </p:cNvPr>
          <p:cNvSpPr/>
          <p:nvPr/>
        </p:nvSpPr>
        <p:spPr bwMode="ltGray">
          <a:xfrm flipV="1">
            <a:off x="120723" y="2586935"/>
            <a:ext cx="6942122" cy="10959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B33E2B2-CFD2-40BE-BB0D-6DBAF8910A64}"/>
              </a:ext>
            </a:extLst>
          </p:cNvPr>
          <p:cNvSpPr txBox="1">
            <a:spLocks/>
          </p:cNvSpPr>
          <p:nvPr/>
        </p:nvSpPr>
        <p:spPr bwMode="white">
          <a:xfrm>
            <a:off x="0" y="4466759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1.6 PLAYER’S ROLLING AVERAGE PERFORMANCE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26" name="object 5" descr="Beige rectangle">
            <a:extLst>
              <a:ext uri="{FF2B5EF4-FFF2-40B4-BE49-F238E27FC236}">
                <a16:creationId xmlns:a16="http://schemas.microsoft.com/office/drawing/2014/main" id="{277E72C3-BB93-45CA-B547-A7A225C635B6}"/>
              </a:ext>
            </a:extLst>
          </p:cNvPr>
          <p:cNvSpPr/>
          <p:nvPr/>
        </p:nvSpPr>
        <p:spPr bwMode="ltGray">
          <a:xfrm flipV="1">
            <a:off x="120723" y="4618793"/>
            <a:ext cx="8650053" cy="14540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5" name="Oval 14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225BEB43-9448-4C62-B82D-7E88EAF99398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6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15EAA3-5B35-4B53-BA63-778996BA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3562" cy="7002307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10160"/>
            <a:ext cx="12233562" cy="7002306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B00920-94D0-4BFC-9875-A12E39C805B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7143" y="144307"/>
            <a:ext cx="10515600" cy="50358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1.7 PREPARE ML DATASET</a:t>
            </a: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156299" y="657246"/>
            <a:ext cx="4163774" cy="23297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3753D45-C075-4835-8A93-254486F95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9038987"/>
              </p:ext>
            </p:extLst>
          </p:nvPr>
        </p:nvGraphicFramePr>
        <p:xfrm>
          <a:off x="1658815" y="1045074"/>
          <a:ext cx="8452339" cy="563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5DA5B8-6A15-4E6C-B007-D50E0E0F1445}"/>
              </a:ext>
            </a:extLst>
          </p:cNvPr>
          <p:cNvCxnSpPr>
            <a:cxnSpLocks/>
          </p:cNvCxnSpPr>
          <p:nvPr/>
        </p:nvCxnSpPr>
        <p:spPr>
          <a:xfrm flipH="1">
            <a:off x="2289415" y="712177"/>
            <a:ext cx="17585" cy="5781655"/>
          </a:xfrm>
          <a:prstGeom prst="line">
            <a:avLst/>
          </a:prstGeom>
          <a:ln w="38100"/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A0527-E3BD-429D-9D99-037871D10BF0}"/>
              </a:ext>
            </a:extLst>
          </p:cNvPr>
          <p:cNvCxnSpPr/>
          <p:nvPr/>
        </p:nvCxnSpPr>
        <p:spPr>
          <a:xfrm>
            <a:off x="2307000" y="12573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6D4D9A-6AC2-45CA-B84F-63E4628360B2}"/>
              </a:ext>
            </a:extLst>
          </p:cNvPr>
          <p:cNvCxnSpPr/>
          <p:nvPr/>
        </p:nvCxnSpPr>
        <p:spPr>
          <a:xfrm>
            <a:off x="2307000" y="1849315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B8D767-C11E-4CBF-A4AA-B385BEA85159}"/>
              </a:ext>
            </a:extLst>
          </p:cNvPr>
          <p:cNvCxnSpPr/>
          <p:nvPr/>
        </p:nvCxnSpPr>
        <p:spPr>
          <a:xfrm>
            <a:off x="2311638" y="2447193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52BAB-A863-4523-ADCF-D7798378D6DB}"/>
              </a:ext>
            </a:extLst>
          </p:cNvPr>
          <p:cNvCxnSpPr/>
          <p:nvPr/>
        </p:nvCxnSpPr>
        <p:spPr>
          <a:xfrm>
            <a:off x="2307000" y="30099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5B0A37-4AA5-40E4-8303-F29E8A3B28A0}"/>
              </a:ext>
            </a:extLst>
          </p:cNvPr>
          <p:cNvCxnSpPr/>
          <p:nvPr/>
        </p:nvCxnSpPr>
        <p:spPr>
          <a:xfrm>
            <a:off x="2307000" y="3619307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3B1ABD-CE44-44C3-BBD8-F2C64C7B8555}"/>
              </a:ext>
            </a:extLst>
          </p:cNvPr>
          <p:cNvCxnSpPr/>
          <p:nvPr/>
        </p:nvCxnSpPr>
        <p:spPr>
          <a:xfrm>
            <a:off x="2307000" y="4152900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62B13-2347-4844-8F6A-50F3572DE366}"/>
              </a:ext>
            </a:extLst>
          </p:cNvPr>
          <p:cNvCxnSpPr/>
          <p:nvPr/>
        </p:nvCxnSpPr>
        <p:spPr>
          <a:xfrm>
            <a:off x="2307000" y="4741984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07DA62-279B-4DA0-8B3B-D8826C4F2513}"/>
              </a:ext>
            </a:extLst>
          </p:cNvPr>
          <p:cNvCxnSpPr/>
          <p:nvPr/>
        </p:nvCxnSpPr>
        <p:spPr>
          <a:xfrm>
            <a:off x="2307000" y="5304692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CFD4B9-D11D-4EA5-A8A9-12B66CF01BC3}"/>
              </a:ext>
            </a:extLst>
          </p:cNvPr>
          <p:cNvCxnSpPr/>
          <p:nvPr/>
        </p:nvCxnSpPr>
        <p:spPr>
          <a:xfrm>
            <a:off x="2307000" y="5893777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D21C6E-9D36-4B95-8657-9D858C6F77C6}"/>
              </a:ext>
            </a:extLst>
          </p:cNvPr>
          <p:cNvCxnSpPr/>
          <p:nvPr/>
        </p:nvCxnSpPr>
        <p:spPr>
          <a:xfrm>
            <a:off x="2307000" y="6493832"/>
            <a:ext cx="875815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3B0988FF-A02E-49E2-82CA-6226220FF6D0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1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9ED2898-A94D-4EAE-9FDA-A4689BEF8210}"/>
              </a:ext>
            </a:extLst>
          </p:cNvPr>
          <p:cNvSpPr txBox="1">
            <a:spLocks/>
          </p:cNvSpPr>
          <p:nvPr/>
        </p:nvSpPr>
        <p:spPr bwMode="white">
          <a:xfrm>
            <a:off x="399965" y="326745"/>
            <a:ext cx="11295472" cy="553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VENUE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Stadium where the match held</a:t>
            </a:r>
            <a:endParaRPr lang="en-US" sz="1800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INNINGS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what innings the batsman were played (i.e. 1 or 2)</a:t>
            </a:r>
            <a:endParaRPr lang="en-US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NAME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batsman</a:t>
            </a:r>
            <a:endParaRPr lang="en-US" sz="1800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ROLLING AVERAGE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Batsman rolling average performance for at least past 3 matches </a:t>
            </a:r>
            <a:endParaRPr lang="en-US" sz="1800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PLAYER TYPE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Defines the type of player (i.e. Batsman or All-rounder or Bowler)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BATTING STYLE 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-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Defines the style of the batsman (i.e. Right hand or Left hand 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TEAM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team, Batsman had played</a:t>
            </a:r>
            <a:endParaRPr lang="en-US" sz="1800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OPPONENT TEAM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team, Batsman had faced</a:t>
            </a:r>
            <a:endParaRPr lang="en-US" sz="1800" spc="-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BATTING POSITION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what order, Batsman had played (i.e. 1 to 11)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BOWLERS ROLLING AVERAGE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Opponent Bowler’s rolling average performance for at least past 3 matches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spc="-25" dirty="0">
                <a:solidFill>
                  <a:schemeClr val="bg1"/>
                </a:solidFill>
                <a:cs typeface="Arial"/>
              </a:rPr>
              <a:t>BATSMAN PERFORMANCE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800" spc="-2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Player performance at that match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spc="-2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AE5911AD-B79F-461E-AC0F-FFE4EE7EB3C4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to do Exploratory Data Analysis before building Machine Learning  models? | Analytics Steps">
            <a:extLst>
              <a:ext uri="{FF2B5EF4-FFF2-40B4-BE49-F238E27FC236}">
                <a16:creationId xmlns:a16="http://schemas.microsoft.com/office/drawing/2014/main" id="{9863228F-607B-4296-A52A-B692637E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0773"/>
            <a:ext cx="12192000" cy="687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0" y="20773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 flipV="1">
            <a:off x="153102" y="846442"/>
            <a:ext cx="830509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E7042C-FFE9-47FE-8771-B8A803CF9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771967"/>
              </p:ext>
            </p:extLst>
          </p:nvPr>
        </p:nvGraphicFramePr>
        <p:xfrm>
          <a:off x="247159" y="1161618"/>
          <a:ext cx="10672888" cy="449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6DE7355-EF0A-4029-8005-B2DA655B35FA}"/>
              </a:ext>
            </a:extLst>
          </p:cNvPr>
          <p:cNvSpPr txBox="1">
            <a:spLocks/>
          </p:cNvSpPr>
          <p:nvPr/>
        </p:nvSpPr>
        <p:spPr bwMode="white">
          <a:xfrm>
            <a:off x="43962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 PROCESS OF EXPLORATORY DATA ANALYSIS</a:t>
            </a:r>
          </a:p>
        </p:txBody>
      </p:sp>
      <p:sp>
        <p:nvSpPr>
          <p:cNvPr id="10" name="Oval 9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E6ACEF4B-861D-4137-9A10-FB7D1B938FCA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0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2,153 Outliers Images, Stock Photos &amp; Vectors | Shutterstock">
            <a:extLst>
              <a:ext uri="{FF2B5EF4-FFF2-40B4-BE49-F238E27FC236}">
                <a16:creationId xmlns:a16="http://schemas.microsoft.com/office/drawing/2014/main" id="{AEE3E9C5-2EE4-45F3-B661-51B4A316F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233562" cy="683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A6717-85F9-455B-8800-A4F41935F53C}"/>
              </a:ext>
            </a:extLst>
          </p:cNvPr>
          <p:cNvSpPr/>
          <p:nvPr/>
        </p:nvSpPr>
        <p:spPr>
          <a:xfrm>
            <a:off x="2716823" y="3198286"/>
            <a:ext cx="3050931" cy="34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0" y="-11099"/>
            <a:ext cx="12233562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 flipV="1">
            <a:off x="150442" y="530254"/>
            <a:ext cx="5722820" cy="516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8A659-1498-4D3C-9F3A-77F5CA55E693}"/>
              </a:ext>
            </a:extLst>
          </p:cNvPr>
          <p:cNvSpPr/>
          <p:nvPr/>
        </p:nvSpPr>
        <p:spPr>
          <a:xfrm>
            <a:off x="1175509" y="757694"/>
            <a:ext cx="9660336" cy="1682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we can fill the missing values with the corresponding opponent team mean in the respective features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	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F8458-9585-4EAD-B52A-97306672A8B3}"/>
              </a:ext>
            </a:extLst>
          </p:cNvPr>
          <p:cNvSpPr/>
          <p:nvPr/>
        </p:nvSpPr>
        <p:spPr>
          <a:xfrm>
            <a:off x="1586077" y="2777948"/>
            <a:ext cx="8839200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Here we can handle the outlier using IQR with 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max= Q3 + 3 * IQR .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It will remove only extreme outliers.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Venue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Batting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Outliers with respect to Opponent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EB5C2F-3D6A-4FAD-8648-D9C2395E5DC7}"/>
              </a:ext>
            </a:extLst>
          </p:cNvPr>
          <p:cNvSpPr txBox="1">
            <a:spLocks/>
          </p:cNvSpPr>
          <p:nvPr/>
        </p:nvSpPr>
        <p:spPr bwMode="white">
          <a:xfrm>
            <a:off x="43962" y="1976499"/>
            <a:ext cx="10515600" cy="69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2.2 HANDLING OUTLIERS USING IQR METHOD</a:t>
            </a:r>
          </a:p>
        </p:txBody>
      </p:sp>
      <p:sp>
        <p:nvSpPr>
          <p:cNvPr id="13" name="object 5" descr="Beige rectangle">
            <a:extLst>
              <a:ext uri="{FF2B5EF4-FFF2-40B4-BE49-F238E27FC236}">
                <a16:creationId xmlns:a16="http://schemas.microsoft.com/office/drawing/2014/main" id="{311F2A7A-8C70-4B31-8F4F-72FB6BE29BC9}"/>
              </a:ext>
            </a:extLst>
          </p:cNvPr>
          <p:cNvSpPr/>
          <p:nvPr/>
        </p:nvSpPr>
        <p:spPr bwMode="white">
          <a:xfrm>
            <a:off x="150442" y="2616411"/>
            <a:ext cx="8094082" cy="10563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C089CC-5842-44A8-B42E-611CD711B8EE}"/>
              </a:ext>
            </a:extLst>
          </p:cNvPr>
          <p:cNvSpPr txBox="1">
            <a:spLocks/>
          </p:cNvSpPr>
          <p:nvPr/>
        </p:nvSpPr>
        <p:spPr bwMode="white">
          <a:xfrm>
            <a:off x="43962" y="22198"/>
            <a:ext cx="10515600" cy="69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2.1 HANDLING MISSING VALUES</a:t>
            </a:r>
          </a:p>
        </p:txBody>
      </p:sp>
      <p:sp>
        <p:nvSpPr>
          <p:cNvPr id="15" name="Oval 14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39BF1745-6D07-4A95-88E3-67FC2EB0A60B}"/>
              </a:ext>
            </a:extLst>
          </p:cNvPr>
          <p:cNvSpPr/>
          <p:nvPr/>
        </p:nvSpPr>
        <p:spPr>
          <a:xfrm>
            <a:off x="11562237" y="62367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26906" y="642643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153101" y="556826"/>
            <a:ext cx="8779884" cy="75657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870B66E-3D85-4955-B0A3-CE7A042708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2.3 GETTING USEFUL INSIGHTS AT THE END OF EDA</a:t>
            </a:r>
            <a:b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endParaRPr lang="en-US" sz="3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Oval 12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E7CCDCFC-7151-46F9-9B3E-5F73F24E1361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5FFEE1-1D7D-4551-82E3-90D6DC5CC8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9582218"/>
                  </p:ext>
                </p:extLst>
              </p:nvPr>
            </p:nvGraphicFramePr>
            <p:xfrm>
              <a:off x="721360" y="1403350"/>
              <a:ext cx="3840480" cy="2094842"/>
            </p:xfrm>
            <a:graphic>
              <a:graphicData uri="http://schemas.microsoft.com/office/powerpoint/2016/slidezoom">
                <pslz:sldZm>
                  <pslz:sldZmObj sldId="306" cId="3184598317">
                    <pslz:zmPr id="{03D942C9-0CB9-4B46-8C08-D7A188AEECE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480" cy="2094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5FFEE1-1D7D-4551-82E3-90D6DC5CC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360" y="1403350"/>
                <a:ext cx="3840480" cy="2094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6D069E4-8FD9-4DF0-9F04-366C6BFDA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5987101"/>
                  </p:ext>
                </p:extLst>
              </p:nvPr>
            </p:nvGraphicFramePr>
            <p:xfrm>
              <a:off x="6716346" y="1403350"/>
              <a:ext cx="4053253" cy="2094842"/>
            </p:xfrm>
            <a:graphic>
              <a:graphicData uri="http://schemas.microsoft.com/office/powerpoint/2016/slidezoom">
                <pslz:sldZm>
                  <pslz:sldZmObj sldId="305" cId="1374510327">
                    <pslz:zmPr id="{AF1522FD-3FB7-4EE8-ADCB-7F40677A9F9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3253" cy="20948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6D069E4-8FD9-4DF0-9F04-366C6BFDA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6346" y="1403350"/>
                <a:ext cx="4053253" cy="20948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5E79F85-9B18-4E5D-8152-C841418E2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6376521"/>
                  </p:ext>
                </p:extLst>
              </p:nvPr>
            </p:nvGraphicFramePr>
            <p:xfrm>
              <a:off x="3352800" y="4130674"/>
              <a:ext cx="4805680" cy="2170499"/>
            </p:xfrm>
            <a:graphic>
              <a:graphicData uri="http://schemas.microsoft.com/office/powerpoint/2016/slidezoom">
                <pslz:sldZm>
                  <pslz:sldZmObj sldId="304" cId="4278590397">
                    <pslz:zmPr id="{A5E82941-9930-4781-A8F4-D21CAD3227C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5680" cy="21704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5E79F85-9B18-4E5D-8152-C841418E2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2800" y="4130674"/>
                <a:ext cx="4805680" cy="21704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Rectangle 10">
            <a:hlinkClick r:id="rId14" action="ppaction://hlinksldjump"/>
            <a:extLst>
              <a:ext uri="{FF2B5EF4-FFF2-40B4-BE49-F238E27FC236}">
                <a16:creationId xmlns:a16="http://schemas.microsoft.com/office/drawing/2014/main" id="{503AF0F1-A9C5-4E69-87D4-33E90FCB422C}"/>
              </a:ext>
            </a:extLst>
          </p:cNvPr>
          <p:cNvSpPr/>
          <p:nvPr/>
        </p:nvSpPr>
        <p:spPr>
          <a:xfrm>
            <a:off x="11706717" y="5944544"/>
            <a:ext cx="274320" cy="2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1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09D3193E-E718-4C91-B8D7-7440405B5CB3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E12D4-E39D-4EE7-BAAA-3A9E55416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406400"/>
            <a:ext cx="1081024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-15240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Oval 7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A4B206D4-06EC-49BA-9661-B0DE059FF36C}"/>
              </a:ext>
            </a:extLst>
          </p:cNvPr>
          <p:cNvSpPr/>
          <p:nvPr/>
        </p:nvSpPr>
        <p:spPr>
          <a:xfrm>
            <a:off x="11714637" y="63891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8CAED-3032-457D-9B11-80CCCF7C2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" y="650240"/>
            <a:ext cx="11035872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E7B1F33E-6896-42A7-87E0-AC0879AF5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886527"/>
                  </p:ext>
                </p:extLst>
              </p:nvPr>
            </p:nvGraphicFramePr>
            <p:xfrm>
              <a:off x="1402080" y="2856230"/>
              <a:ext cx="3048000" cy="1714500"/>
            </p:xfrm>
            <a:graphic>
              <a:graphicData uri="http://schemas.microsoft.com/office/powerpoint/2016/slidezoom">
                <pslz:sldZm>
                  <pslz:sldZmObj sldId="314" cId="3990170621">
                    <pslz:zmPr id="{B9E16743-BF27-411D-8DAD-DAFC4464473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alpha val="0"/>
                          </a:schemeClr>
                        </a:solidFill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B1F33E-6896-42A7-87E0-AC0879AF5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080" y="2856230"/>
                <a:ext cx="3048000" cy="17145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">
                <a:noFill/>
              </a:ln>
            </p:spPr>
          </p:pic>
        </mc:Fallback>
      </mc:AlternateContent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539CF-0746-442A-AF6C-434D438A2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244203"/>
            <a:ext cx="10891520" cy="57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539CF-0746-442A-AF6C-434D438A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360" y="406400"/>
            <a:ext cx="10129520" cy="6087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711DFC-9D51-4AE2-A764-4BDBD889DDD4}"/>
              </a:ext>
            </a:extLst>
          </p:cNvPr>
          <p:cNvSpPr/>
          <p:nvPr/>
        </p:nvSpPr>
        <p:spPr>
          <a:xfrm>
            <a:off x="2733040" y="2255520"/>
            <a:ext cx="1473200" cy="27432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6E31E-4A87-4DFF-8B6E-26150C773E63}"/>
              </a:ext>
            </a:extLst>
          </p:cNvPr>
          <p:cNvSpPr/>
          <p:nvPr/>
        </p:nvSpPr>
        <p:spPr>
          <a:xfrm>
            <a:off x="6096000" y="5303520"/>
            <a:ext cx="467360" cy="1066800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7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0A1B8E-CB35-4FDA-B278-DD46AA90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alpha val="80000"/>
            </a:schemeClr>
          </a:solidFill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79B1FA9E-3B96-4386-A8A3-8FE0E4931C64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89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CE22E-DA9C-4261-9878-01FE6670D4D2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3962" y="144307"/>
            <a:ext cx="10515600" cy="52749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TABLE OF CONTENT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18342104-7888-4609-9F02-2A254E99318C}"/>
              </a:ext>
            </a:extLst>
          </p:cNvPr>
          <p:cNvSpPr/>
          <p:nvPr/>
        </p:nvSpPr>
        <p:spPr bwMode="white">
          <a:xfrm>
            <a:off x="163579" y="671804"/>
            <a:ext cx="3083474" cy="9920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5D6AC-0496-4076-877B-8268A4C19975}"/>
              </a:ext>
            </a:extLst>
          </p:cNvPr>
          <p:cNvSpPr txBox="1"/>
          <p:nvPr/>
        </p:nvSpPr>
        <p:spPr>
          <a:xfrm>
            <a:off x="725942" y="967533"/>
            <a:ext cx="11311810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1.</a:t>
            </a:r>
            <a:r>
              <a:rPr lang="en-IN" sz="2000" b="1" dirty="0">
                <a:solidFill>
                  <a:srgbClr val="00206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COMPUTATION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IN" sz="2000" b="1" dirty="0">
                <a:solidFill>
                  <a:srgbClr val="00206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1.1.SPLIT DATA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IN" sz="2000" b="1" dirty="0">
                <a:solidFill>
                  <a:srgbClr val="00206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1.2.FANTASY POINTS SYSTEM</a:t>
            </a:r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PLAYER’S  BALL BY BALL PERFORMANCE OF MATCH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1.3.1 PLAYER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1.3.2 FORMULA  (PARTIAL DERIVATIVE)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			</a:t>
            </a:r>
            <a:r>
              <a:rPr lang="en-US" sz="2000" b="1" dirty="0">
                <a:solidFill>
                  <a:srgbClr val="00206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1.3.3 CALCULATIONS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 INDIVIDUAL PERFORMANCE AT THE END OF MATCH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1.5 PLAYER’S AVERAGE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1.6 PLAYER’S ROLLING AVERAGE PERFORMANCE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1.7 PREPARE ML DATASET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2. </a:t>
            </a:r>
            <a:r>
              <a:rPr lang="en-US" sz="2000" b="1" dirty="0">
                <a:solidFill>
                  <a:srgbClr val="002060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 OF EXPLORATORY DATA ANALYSIS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 HANDLING MISSING VALUES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 HANDLING OUTLIERS USING IQR METHOD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000" b="1" dirty="0">
                <a:solidFill>
                  <a:srgbClr val="002060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2.3 GETTING USEFUL INSIGHTS AT THE END OF EDA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3. </a:t>
            </a:r>
            <a:r>
              <a:rPr lang="en-US" sz="2000" b="1" dirty="0">
                <a:solidFill>
                  <a:srgbClr val="002060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INTERPRETATION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4. </a:t>
            </a:r>
            <a:r>
              <a:rPr lang="en-US" sz="2000" b="1" dirty="0">
                <a:solidFill>
                  <a:srgbClr val="002060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DEVELOPMENT</a:t>
            </a:r>
            <a:endParaRPr lang="en-US" sz="2000" b="1" dirty="0">
              <a:solidFill>
                <a:srgbClr val="002060"/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b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		</a:t>
            </a: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2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People's hands">
            <a:extLst>
              <a:ext uri="{FF2B5EF4-FFF2-40B4-BE49-F238E27FC236}">
                <a16:creationId xmlns:a16="http://schemas.microsoft.com/office/drawing/2014/main" id="{6816AC6F-C7F0-40F2-8563-C22E95D9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02EC29A6-5D33-4CDB-A9C3-FEC4C50EC1AA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1BCBD7-5217-4A0F-BE5C-7F0626066D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3. CONCLUSION AND INTERPRETATION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04150343-F6DE-4E3E-B6A0-73A86024B766}"/>
              </a:ext>
            </a:extLst>
          </p:cNvPr>
          <p:cNvSpPr/>
          <p:nvPr/>
        </p:nvSpPr>
        <p:spPr bwMode="white">
          <a:xfrm>
            <a:off x="50277" y="756138"/>
            <a:ext cx="7062700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Oval 10" descr="Beige oval">
            <a:hlinkClick r:id="rId3" action="ppaction://hlinksldjump"/>
            <a:extLst>
              <a:ext uri="{FF2B5EF4-FFF2-40B4-BE49-F238E27FC236}">
                <a16:creationId xmlns:a16="http://schemas.microsoft.com/office/drawing/2014/main" id="{3AED7581-BF4C-4751-9C69-EF2456704499}"/>
              </a:ext>
            </a:extLst>
          </p:cNvPr>
          <p:cNvSpPr/>
          <p:nvPr/>
        </p:nvSpPr>
        <p:spPr>
          <a:xfrm>
            <a:off x="11562237" y="62367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9FDE8-6F30-4EC4-9A68-FCB95C63E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1117600"/>
            <a:ext cx="10525886" cy="3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People's hands">
            <a:extLst>
              <a:ext uri="{FF2B5EF4-FFF2-40B4-BE49-F238E27FC236}">
                <a16:creationId xmlns:a16="http://schemas.microsoft.com/office/drawing/2014/main" id="{6816AC6F-C7F0-40F2-8563-C22E95D9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02EC29A6-5D33-4CDB-A9C3-FEC4C50EC1AA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1BCBD7-5217-4A0F-BE5C-7F0626066D5F}"/>
              </a:ext>
            </a:extLst>
          </p:cNvPr>
          <p:cNvSpPr txBox="1">
            <a:spLocks/>
          </p:cNvSpPr>
          <p:nvPr/>
        </p:nvSpPr>
        <p:spPr bwMode="white">
          <a:xfrm>
            <a:off x="3600" y="439292"/>
            <a:ext cx="9657554" cy="155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4. FUTURE DEVELOPMENT</a:t>
            </a:r>
          </a:p>
        </p:txBody>
      </p:sp>
      <p:sp>
        <p:nvSpPr>
          <p:cNvPr id="8" name="object 5" descr="Beige rectangle">
            <a:extLst>
              <a:ext uri="{FF2B5EF4-FFF2-40B4-BE49-F238E27FC236}">
                <a16:creationId xmlns:a16="http://schemas.microsoft.com/office/drawing/2014/main" id="{04150343-F6DE-4E3E-B6A0-73A86024B766}"/>
              </a:ext>
            </a:extLst>
          </p:cNvPr>
          <p:cNvSpPr/>
          <p:nvPr/>
        </p:nvSpPr>
        <p:spPr bwMode="white">
          <a:xfrm flipV="1">
            <a:off x="50277" y="710419"/>
            <a:ext cx="450413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CF12F-32AA-4B23-8075-67A74F41280D}"/>
              </a:ext>
            </a:extLst>
          </p:cNvPr>
          <p:cNvSpPr txBox="1"/>
          <p:nvPr/>
        </p:nvSpPr>
        <p:spPr>
          <a:xfrm flipH="1">
            <a:off x="590200" y="1691647"/>
            <a:ext cx="11476308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The model can provide reports and recommendations to improve team performance or reduce opponent performance by using mathematical computations in the future.</a:t>
            </a:r>
            <a:endParaRPr lang="en-IN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We can use python pipelines to get concise code in python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1" name="Oval 10" descr="Beige oval">
            <a:hlinkClick r:id="rId3" action="ppaction://hlinksldjump"/>
            <a:extLst>
              <a:ext uri="{FF2B5EF4-FFF2-40B4-BE49-F238E27FC236}">
                <a16:creationId xmlns:a16="http://schemas.microsoft.com/office/drawing/2014/main" id="{0F9C9E93-F586-403B-A8AF-71607C8AD1A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3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94C8BE-58E2-42F0-8BB2-767DB773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rgbClr val="0090A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tx1"/>
                </a:solidFill>
                <a:cs typeface="Arial"/>
              </a:rPr>
              <a:t>Vikram P</a:t>
            </a:r>
            <a:endParaRPr lang="en-US" sz="2500" b="1" i="1" dirty="0">
              <a:solidFill>
                <a:schemeClr val="tx1"/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tx1"/>
                </a:solidFill>
                <a:cs typeface="Arial"/>
              </a:rPr>
              <a:t>Vikramrio916@gmail.com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tx1"/>
                </a:solidFill>
                <a:cs typeface="Arial"/>
              </a:rPr>
              <a:t>+91 7094612716</a:t>
            </a:r>
            <a:endParaRPr lang="en-US" sz="2500" b="1" i="1" dirty="0">
              <a:solidFill>
                <a:schemeClr val="tx1"/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tx1"/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2022590"/>
            <a:ext cx="4859215" cy="966795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</a:rPr>
              <a:t>THANK YOU!</a:t>
            </a:r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6C499-FE9E-4699-934B-1203BF6E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71628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43962" y="144307"/>
            <a:ext cx="10515600" cy="87300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1.MATHEMATICAL COMPUTATION</a:t>
            </a: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163579" y="725290"/>
            <a:ext cx="608482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2621758-F761-4EA3-AAE5-C4380A745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583776"/>
              </p:ext>
            </p:extLst>
          </p:nvPr>
        </p:nvGraphicFramePr>
        <p:xfrm>
          <a:off x="1209058" y="1256916"/>
          <a:ext cx="9492046" cy="5357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ricket Stadium Vector Art, Icons, and Graphics for Free Download">
            <a:extLst>
              <a:ext uri="{FF2B5EF4-FFF2-40B4-BE49-F238E27FC236}">
                <a16:creationId xmlns:a16="http://schemas.microsoft.com/office/drawing/2014/main" id="{F0137CC2-87E8-4981-9D18-D5A84A5C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2" y="-81683"/>
            <a:ext cx="12192000" cy="70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2392" y="-81684"/>
            <a:ext cx="12240491" cy="702136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158970-615A-4BCC-A576-C8C004411B26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1.1.SPLIT DATA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7AFD23E2-13E8-46C3-BFF7-91C4B3EA4D92}"/>
              </a:ext>
            </a:extLst>
          </p:cNvPr>
          <p:cNvSpPr/>
          <p:nvPr/>
        </p:nvSpPr>
        <p:spPr bwMode="white">
          <a:xfrm flipV="1">
            <a:off x="170585" y="571467"/>
            <a:ext cx="2513584" cy="25548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281A8F1-24D2-485A-8F71-F481AC04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39966"/>
              </p:ext>
            </p:extLst>
          </p:nvPr>
        </p:nvGraphicFramePr>
        <p:xfrm>
          <a:off x="2531664" y="1153915"/>
          <a:ext cx="8511474" cy="454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0A17127-5B31-459B-BC0F-8B99626AD11D}"/>
              </a:ext>
            </a:extLst>
          </p:cNvPr>
          <p:cNvSpPr/>
          <p:nvPr/>
        </p:nvSpPr>
        <p:spPr>
          <a:xfrm>
            <a:off x="3051466" y="1399003"/>
            <a:ext cx="6945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552099-6134-400F-B802-79C011988788}"/>
              </a:ext>
            </a:extLst>
          </p:cNvPr>
          <p:cNvSpPr/>
          <p:nvPr/>
        </p:nvSpPr>
        <p:spPr>
          <a:xfrm>
            <a:off x="2962585" y="2533978"/>
            <a:ext cx="8723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950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3FE8D-C91A-4E0C-A0F6-849AF6975279}"/>
              </a:ext>
            </a:extLst>
          </p:cNvPr>
          <p:cNvSpPr txBox="1"/>
          <p:nvPr/>
        </p:nvSpPr>
        <p:spPr>
          <a:xfrm flipH="1">
            <a:off x="-844433" y="5831747"/>
            <a:ext cx="785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>
                    <a:lumMod val="85000"/>
                  </a:schemeClr>
                </a:solidFill>
              </a:rPr>
              <a:t>Split the data using match 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1D70C-65EC-4CD0-A360-594654600992}"/>
              </a:ext>
            </a:extLst>
          </p:cNvPr>
          <p:cNvSpPr/>
          <p:nvPr/>
        </p:nvSpPr>
        <p:spPr>
          <a:xfrm>
            <a:off x="2618742" y="3668953"/>
            <a:ext cx="15600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225954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49A6A1-5F9F-4965-8EDE-1AA75F1FD7B7}"/>
              </a:ext>
            </a:extLst>
          </p:cNvPr>
          <p:cNvSpPr/>
          <p:nvPr/>
        </p:nvSpPr>
        <p:spPr>
          <a:xfrm>
            <a:off x="2733356" y="4865279"/>
            <a:ext cx="13308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</a:rPr>
              <a:t>14229</a:t>
            </a:r>
          </a:p>
        </p:txBody>
      </p:sp>
      <p:sp>
        <p:nvSpPr>
          <p:cNvPr id="19" name="Oval 18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110C3C2F-76A2-4354-9A77-B4DC663570DC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5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1093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100516" y="465992"/>
            <a:ext cx="5086946" cy="35169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512015-0101-4C68-89C9-6F80BEE7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9" y="2982857"/>
            <a:ext cx="3142572" cy="360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CDD2CB-EA90-4BDA-A399-CA5A18CF7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02" y="1017311"/>
            <a:ext cx="3199988" cy="36269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969E5C-EF20-486C-AC7E-1A591C803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303" y="2982857"/>
            <a:ext cx="3199988" cy="37021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1634-FD8F-4DD6-A492-D4B0C290F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725" y="1017311"/>
            <a:ext cx="3084816" cy="360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21C9592D-6000-4CC4-8F2C-AC979201BE5A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1.2.FANTASY POINTS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8B926-AE06-451E-9295-14921C9D8CC3}"/>
              </a:ext>
            </a:extLst>
          </p:cNvPr>
          <p:cNvSpPr txBox="1"/>
          <p:nvPr/>
        </p:nvSpPr>
        <p:spPr>
          <a:xfrm flipH="1">
            <a:off x="10798734" y="100016"/>
            <a:ext cx="134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SOURCE - </a:t>
            </a:r>
            <a:r>
              <a:rPr lang="en-IN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3" name="Oval 12" descr="Beige oval">
            <a:hlinkClick r:id="rId9" action="ppaction://hlinksldjump"/>
            <a:extLst>
              <a:ext uri="{FF2B5EF4-FFF2-40B4-BE49-F238E27FC236}">
                <a16:creationId xmlns:a16="http://schemas.microsoft.com/office/drawing/2014/main" id="{46670B1D-BD94-4C13-8C6D-D657A6581C27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new cricket rules: ICC announces new cricket rules, makes saliva ban  permanent - The Economic Times">
            <a:extLst>
              <a:ext uri="{FF2B5EF4-FFF2-40B4-BE49-F238E27FC236}">
                <a16:creationId xmlns:a16="http://schemas.microsoft.com/office/drawing/2014/main" id="{9591B3A0-2796-4580-81E8-5C0AD5E87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570"/>
          <a:stretch/>
        </p:blipFill>
        <p:spPr bwMode="auto">
          <a:xfrm>
            <a:off x="0" y="0"/>
            <a:ext cx="13965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138113" y="-9144"/>
            <a:ext cx="12468225" cy="693422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F2A-FE82-453D-BB81-CD581F07E8F6}"/>
              </a:ext>
            </a:extLst>
          </p:cNvPr>
          <p:cNvSpPr txBox="1"/>
          <p:nvPr/>
        </p:nvSpPr>
        <p:spPr>
          <a:xfrm flipH="1">
            <a:off x="622318" y="902394"/>
            <a:ext cx="10947362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Any player scoring a century will only get points for the century. No points will be awarded as their 30 run Bonus or Half-century Bonus. Additionally, no points are awarded for centuries in T10 matches.</a:t>
            </a:r>
          </a:p>
          <a:p>
            <a:pPr fontAlgn="base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If any runs are scored on an overthrow, points for those runs will be credited to the batter on strike for that ball. However, if the overthrow goes for a boundary, the batter will not receive extra Boundary Bonus points.</a:t>
            </a:r>
          </a:p>
          <a:p>
            <a:pPr fontAlgn="base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Negative points for low batting Strike Rates are only applicable for individual Strike Rates of 70 runs per 100 balls or below.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7" name="Oval 6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6A12BC15-28B9-410D-BCD2-5C4EA0C01A9D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2400" y="968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sz="3000" dirty="0"/>
          </a:p>
        </p:txBody>
      </p:sp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100516" y="612747"/>
            <a:ext cx="9729284" cy="21407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D69D6-863C-4BDD-B842-E1F3C39AFE17}"/>
              </a:ext>
            </a:extLst>
          </p:cNvPr>
          <p:cNvSpPr txBox="1"/>
          <p:nvPr/>
        </p:nvSpPr>
        <p:spPr>
          <a:xfrm flipH="1">
            <a:off x="0" y="938399"/>
            <a:ext cx="10065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1.3.1 PLAYER PERFORMANCE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Cricket Batsman Images - Free Download on Freepik">
            <a:extLst>
              <a:ext uri="{FF2B5EF4-FFF2-40B4-BE49-F238E27FC236}">
                <a16:creationId xmlns:a16="http://schemas.microsoft.com/office/drawing/2014/main" id="{FAA3ACE4-A4E4-4378-9A30-F11FE1AB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64" y="1692238"/>
            <a:ext cx="1303651" cy="13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stract batsman playing cricket from splash of watercolors, colored  drawing, realistic. Vector illustration of paints Stock Vector Image &amp; Art  - Alamy">
            <a:extLst>
              <a:ext uri="{FF2B5EF4-FFF2-40B4-BE49-F238E27FC236}">
                <a16:creationId xmlns:a16="http://schemas.microsoft.com/office/drawing/2014/main" id="{E8AC16CA-BD3B-4CA4-A313-E13749877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0875" y="3179333"/>
            <a:ext cx="1303651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250E9771-739D-41D5-B320-4AD3684B1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9" y="1657538"/>
            <a:ext cx="1457880" cy="147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ricket Batsman Images - Free Download on Freepik">
            <a:extLst>
              <a:ext uri="{FF2B5EF4-FFF2-40B4-BE49-F238E27FC236}">
                <a16:creationId xmlns:a16="http://schemas.microsoft.com/office/drawing/2014/main" id="{F74768A5-34FE-4B06-A43B-DA180D14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4" y="4836159"/>
            <a:ext cx="1303651" cy="13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EBA7AD1C-9618-434E-A604-9D8EAFB17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8" y="3199931"/>
            <a:ext cx="1457881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Bowler bowling in cricket championship sports Vector Image">
            <a:extLst>
              <a:ext uri="{FF2B5EF4-FFF2-40B4-BE49-F238E27FC236}">
                <a16:creationId xmlns:a16="http://schemas.microsoft.com/office/drawing/2014/main" id="{2A8C46E9-7728-4EAA-8F3D-D7548A5B3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3909" y="4785176"/>
            <a:ext cx="1457880" cy="147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CD7AE-9CE1-4A0B-B828-2C7CC8CAB39D}"/>
              </a:ext>
            </a:extLst>
          </p:cNvPr>
          <p:cNvSpPr txBox="1"/>
          <p:nvPr/>
        </p:nvSpPr>
        <p:spPr>
          <a:xfrm flipH="1">
            <a:off x="3000188" y="1910598"/>
            <a:ext cx="2582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1 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-3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05DF4-3A14-4273-B225-C5E665E74C8E}"/>
              </a:ext>
            </a:extLst>
          </p:cNvPr>
          <p:cNvSpPr txBox="1"/>
          <p:nvPr/>
        </p:nvSpPr>
        <p:spPr>
          <a:xfrm flipH="1">
            <a:off x="3039492" y="3438680"/>
            <a:ext cx="377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2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Points=1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C4458F-59A5-4833-8509-F4D821A76800}"/>
              </a:ext>
            </a:extLst>
          </p:cNvPr>
          <p:cNvSpPr txBox="1"/>
          <p:nvPr/>
        </p:nvSpPr>
        <p:spPr>
          <a:xfrm flipH="1">
            <a:off x="3049136" y="5149629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Batsman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-1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76E1E-6931-412C-B001-F56C59D36866}"/>
              </a:ext>
            </a:extLst>
          </p:cNvPr>
          <p:cNvSpPr txBox="1"/>
          <p:nvPr/>
        </p:nvSpPr>
        <p:spPr>
          <a:xfrm flipH="1">
            <a:off x="8310046" y="1945480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3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C3FF4-E035-486F-A4BB-725B2D5666B1}"/>
              </a:ext>
            </a:extLst>
          </p:cNvPr>
          <p:cNvSpPr txBox="1"/>
          <p:nvPr/>
        </p:nvSpPr>
        <p:spPr>
          <a:xfrm flipH="1">
            <a:off x="8310046" y="3429985"/>
            <a:ext cx="377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5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113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6D7E9F-7AE2-44B0-A4CD-4F87E8D165C5}"/>
              </a:ext>
            </a:extLst>
          </p:cNvPr>
          <p:cNvSpPr txBox="1"/>
          <p:nvPr/>
        </p:nvSpPr>
        <p:spPr>
          <a:xfrm flipH="1">
            <a:off x="8411837" y="5127894"/>
            <a:ext cx="377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Bowler 1</a:t>
            </a:r>
          </a:p>
          <a:p>
            <a:r>
              <a:rPr lang="en-IN" b="1" dirty="0">
                <a:solidFill>
                  <a:schemeClr val="bg1"/>
                </a:solidFill>
              </a:rPr>
              <a:t>Points = 4</a:t>
            </a:r>
          </a:p>
          <a:p>
            <a:r>
              <a:rPr lang="en-IN" b="1" dirty="0">
                <a:solidFill>
                  <a:schemeClr val="bg1"/>
                </a:solidFill>
              </a:rPr>
              <a:t>Performance = ?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C0467B-B9F0-47DA-87CF-DADE0D69A89D}"/>
              </a:ext>
            </a:extLst>
          </p:cNvPr>
          <p:cNvSpPr txBox="1"/>
          <p:nvPr/>
        </p:nvSpPr>
        <p:spPr>
          <a:xfrm flipH="1">
            <a:off x="307504" y="2180479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E9E75F-6B00-4F5C-B65E-CED85B950BC6}"/>
              </a:ext>
            </a:extLst>
          </p:cNvPr>
          <p:cNvSpPr txBox="1"/>
          <p:nvPr/>
        </p:nvSpPr>
        <p:spPr>
          <a:xfrm flipH="1">
            <a:off x="317116" y="3632183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C9597-684C-4BB9-A286-752EA6FA6198}"/>
              </a:ext>
            </a:extLst>
          </p:cNvPr>
          <p:cNvSpPr txBox="1"/>
          <p:nvPr/>
        </p:nvSpPr>
        <p:spPr>
          <a:xfrm flipH="1">
            <a:off x="326023" y="5249791"/>
            <a:ext cx="130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Ball No.3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3F219FF-EB91-4460-A6CF-4CFE8AE9A6E4}"/>
              </a:ext>
            </a:extLst>
          </p:cNvPr>
          <p:cNvSpPr txBox="1">
            <a:spLocks/>
          </p:cNvSpPr>
          <p:nvPr/>
        </p:nvSpPr>
        <p:spPr bwMode="white">
          <a:xfrm>
            <a:off x="13330" y="144307"/>
            <a:ext cx="10515600" cy="87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1.3 PLAYER’S  BALL BY BALL PERFORMANCE OF MATCH</a:t>
            </a:r>
          </a:p>
        </p:txBody>
      </p:sp>
      <p:sp>
        <p:nvSpPr>
          <p:cNvPr id="31" name="object 5" descr="Beige rectangle">
            <a:extLst>
              <a:ext uri="{FF2B5EF4-FFF2-40B4-BE49-F238E27FC236}">
                <a16:creationId xmlns:a16="http://schemas.microsoft.com/office/drawing/2014/main" id="{7CBF7107-22C9-4B19-A731-B220A5690DAB}"/>
              </a:ext>
            </a:extLst>
          </p:cNvPr>
          <p:cNvSpPr/>
          <p:nvPr/>
        </p:nvSpPr>
        <p:spPr bwMode="ltGray">
          <a:xfrm flipV="1">
            <a:off x="63731" y="1258551"/>
            <a:ext cx="5202861" cy="203737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6" name="Oval 35" descr="Beige oval">
            <a:hlinkClick r:id="rId7" action="ppaction://hlinksldjump"/>
            <a:extLst>
              <a:ext uri="{FF2B5EF4-FFF2-40B4-BE49-F238E27FC236}">
                <a16:creationId xmlns:a16="http://schemas.microsoft.com/office/drawing/2014/main" id="{883F2FFA-720A-4851-8E6A-E87194142352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6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270C-A24E-416D-B8FB-787CC78F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-131885"/>
            <a:ext cx="12189600" cy="7174524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F2A-FE82-453D-BB81-CD581F07E8F6}"/>
              </a:ext>
            </a:extLst>
          </p:cNvPr>
          <p:cNvSpPr txBox="1"/>
          <p:nvPr/>
        </p:nvSpPr>
        <p:spPr>
          <a:xfrm flipH="1">
            <a:off x="284972" y="1290882"/>
            <a:ext cx="1176298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difference = Batsman current point – Batsman before point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difference  = Bowler current point – Bowler before point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batsman = Batsman difference / |Bowler difference|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bowler = Bowler difference/ |Batsman difference|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performance = Batsman before performance + Change of batsman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performance = Bowler before performance + Change of bowler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</a:endParaRPr>
          </a:p>
          <a:p>
            <a:pPr fontAlgn="base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1AFD2-A51E-454A-8B7F-1E01B8EC8623}"/>
              </a:ext>
            </a:extLst>
          </p:cNvPr>
          <p:cNvSpPr txBox="1"/>
          <p:nvPr/>
        </p:nvSpPr>
        <p:spPr>
          <a:xfrm flipH="1">
            <a:off x="0" y="363512"/>
            <a:ext cx="10065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1.3.2 FORMULA  (PARTIAL DERIVATIVE)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B90C6880-06F9-4AD1-97A0-86E64A81C957}"/>
              </a:ext>
            </a:extLst>
          </p:cNvPr>
          <p:cNvSpPr/>
          <p:nvPr/>
        </p:nvSpPr>
        <p:spPr bwMode="ltGray">
          <a:xfrm flipV="1">
            <a:off x="147710" y="847340"/>
            <a:ext cx="6754252" cy="7017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Oval 9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666A5520-FEB9-447F-8136-753884840910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270C-A24E-416D-B8FB-787CC78F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89600" cy="6858000"/>
          </a:xfrm>
          <a:prstGeom prst="rect">
            <a:avLst/>
          </a:prstGeo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-131885"/>
            <a:ext cx="12189600" cy="7174524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B90C6880-06F9-4AD1-97A0-86E64A81C957}"/>
              </a:ext>
            </a:extLst>
          </p:cNvPr>
          <p:cNvSpPr/>
          <p:nvPr/>
        </p:nvSpPr>
        <p:spPr bwMode="ltGray">
          <a:xfrm>
            <a:off x="270802" y="865272"/>
            <a:ext cx="3722700" cy="10734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D81EE-35D5-4699-A241-8A8C9E6E89C6}"/>
              </a:ext>
            </a:extLst>
          </p:cNvPr>
          <p:cNvSpPr txBox="1"/>
          <p:nvPr/>
        </p:nvSpPr>
        <p:spPr>
          <a:xfrm flipH="1">
            <a:off x="363363" y="1222265"/>
            <a:ext cx="1119887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difference = -1 - (-3) = 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difference  = 4 - 5 = -1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batsman = 2 / |-1| = 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Change of bowler = -1 / |2| = -0.5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Batsman performance = 110 + 2 = 112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marL="514350" indent="-5143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Bowler performance = 113 + (-0.5) = 112.5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</a:endParaRPr>
          </a:p>
          <a:p>
            <a:pPr fontAlgn="base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07FF4-CCB5-4005-8B2F-A55A50BD5B9F}"/>
              </a:ext>
            </a:extLst>
          </p:cNvPr>
          <p:cNvSpPr txBox="1"/>
          <p:nvPr/>
        </p:nvSpPr>
        <p:spPr>
          <a:xfrm flipH="1">
            <a:off x="147710" y="334134"/>
            <a:ext cx="422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1.3.3 CALCULATIONS</a:t>
            </a:r>
            <a:endParaRPr lang="en-IN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Oval 12" descr="Beige oval">
            <a:hlinkClick r:id="rId4" action="ppaction://hlinksldjump"/>
            <a:extLst>
              <a:ext uri="{FF2B5EF4-FFF2-40B4-BE49-F238E27FC236}">
                <a16:creationId xmlns:a16="http://schemas.microsoft.com/office/drawing/2014/main" id="{C9725DE1-5D03-49CF-85FC-4FC30998F456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958</Words>
  <Application>Microsoft Office PowerPoint</Application>
  <PresentationFormat>Widescreen</PresentationFormat>
  <Paragraphs>192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Wingdings</vt:lpstr>
      <vt:lpstr>Wingdings 3</vt:lpstr>
      <vt:lpstr>Ion</vt:lpstr>
      <vt:lpstr>CRICKET ANALYSIS BATSMAN PERFORMANCE PREDICTION</vt:lpstr>
      <vt:lpstr>TABLE OF CONTENT</vt:lpstr>
      <vt:lpstr>1.MATHEMATICAL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1.7 PREPARE ML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2023-03-17T11:55:08Z</dcterms:created>
  <dcterms:modified xsi:type="dcterms:W3CDTF">2024-02-18T12:04:55Z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